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6" r:id="rId8"/>
    <p:sldId id="263" r:id="rId9"/>
    <p:sldId id="265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B67298-8F50-44D8-A38D-E6400A337B0F}" v="68" dt="2019-05-09T12:18:46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Fairhurst (Europe)" userId="bec57ac1-793a-4d8c-9237-324886da84bc" providerId="ADAL" clId="{C2B67298-8F50-44D8-A38D-E6400A337B0F}"/>
    <pc:docChg chg="undo custSel addSld modSld sldOrd">
      <pc:chgData name="Karen Fairhurst (Europe)" userId="bec57ac1-793a-4d8c-9237-324886da84bc" providerId="ADAL" clId="{C2B67298-8F50-44D8-A38D-E6400A337B0F}" dt="2019-05-09T12:30:36.322" v="2310" actId="1076"/>
      <pc:docMkLst>
        <pc:docMk/>
      </pc:docMkLst>
      <pc:sldChg chg="modSp">
        <pc:chgData name="Karen Fairhurst (Europe)" userId="bec57ac1-793a-4d8c-9237-324886da84bc" providerId="ADAL" clId="{C2B67298-8F50-44D8-A38D-E6400A337B0F}" dt="2019-05-09T12:30:36.322" v="2310" actId="1076"/>
        <pc:sldMkLst>
          <pc:docMk/>
          <pc:sldMk cId="2290615566" sldId="257"/>
        </pc:sldMkLst>
        <pc:spChg chg="mod">
          <ac:chgData name="Karen Fairhurst (Europe)" userId="bec57ac1-793a-4d8c-9237-324886da84bc" providerId="ADAL" clId="{C2B67298-8F50-44D8-A38D-E6400A337B0F}" dt="2019-05-09T12:30:36.322" v="2310" actId="1076"/>
          <ac:spMkLst>
            <pc:docMk/>
            <pc:sldMk cId="2290615566" sldId="257"/>
            <ac:spMk id="3" creationId="{47F415FB-18E3-4551-99DA-A9C737C67901}"/>
          </ac:spMkLst>
        </pc:spChg>
      </pc:sldChg>
      <pc:sldChg chg="addSp delSp modSp add">
        <pc:chgData name="Karen Fairhurst (Europe)" userId="bec57ac1-793a-4d8c-9237-324886da84bc" providerId="ADAL" clId="{C2B67298-8F50-44D8-A38D-E6400A337B0F}" dt="2019-05-09T09:19:20.330" v="843" actId="12"/>
        <pc:sldMkLst>
          <pc:docMk/>
          <pc:sldMk cId="133109292" sldId="258"/>
        </pc:sldMkLst>
        <pc:spChg chg="del">
          <ac:chgData name="Karen Fairhurst (Europe)" userId="bec57ac1-793a-4d8c-9237-324886da84bc" providerId="ADAL" clId="{C2B67298-8F50-44D8-A38D-E6400A337B0F}" dt="2019-05-09T08:57:01.691" v="1"/>
          <ac:spMkLst>
            <pc:docMk/>
            <pc:sldMk cId="133109292" sldId="258"/>
            <ac:spMk id="2" creationId="{65F18AF6-CF7D-4EFF-B119-40D2256DA8FE}"/>
          </ac:spMkLst>
        </pc:spChg>
        <pc:spChg chg="del">
          <ac:chgData name="Karen Fairhurst (Europe)" userId="bec57ac1-793a-4d8c-9237-324886da84bc" providerId="ADAL" clId="{C2B67298-8F50-44D8-A38D-E6400A337B0F}" dt="2019-05-09T08:57:01.691" v="1"/>
          <ac:spMkLst>
            <pc:docMk/>
            <pc:sldMk cId="133109292" sldId="258"/>
            <ac:spMk id="3" creationId="{23D05E19-38BF-4592-8ADE-C761AA4F1D26}"/>
          </ac:spMkLst>
        </pc:spChg>
        <pc:spChg chg="del">
          <ac:chgData name="Karen Fairhurst (Europe)" userId="bec57ac1-793a-4d8c-9237-324886da84bc" providerId="ADAL" clId="{C2B67298-8F50-44D8-A38D-E6400A337B0F}" dt="2019-05-09T08:57:01.691" v="1"/>
          <ac:spMkLst>
            <pc:docMk/>
            <pc:sldMk cId="133109292" sldId="258"/>
            <ac:spMk id="4" creationId="{070688E1-91E9-4B98-A1D6-1D9F9EF19118}"/>
          </ac:spMkLst>
        </pc:spChg>
        <pc:spChg chg="add mod">
          <ac:chgData name="Karen Fairhurst (Europe)" userId="bec57ac1-793a-4d8c-9237-324886da84bc" providerId="ADAL" clId="{C2B67298-8F50-44D8-A38D-E6400A337B0F}" dt="2019-05-09T08:59:24.517" v="247" actId="1076"/>
          <ac:spMkLst>
            <pc:docMk/>
            <pc:sldMk cId="133109292" sldId="258"/>
            <ac:spMk id="5" creationId="{F79D6A10-ECDF-4328-98E8-6DE467462366}"/>
          </ac:spMkLst>
        </pc:spChg>
        <pc:spChg chg="add mod">
          <ac:chgData name="Karen Fairhurst (Europe)" userId="bec57ac1-793a-4d8c-9237-324886da84bc" providerId="ADAL" clId="{C2B67298-8F50-44D8-A38D-E6400A337B0F}" dt="2019-05-09T09:19:20.330" v="843" actId="12"/>
          <ac:spMkLst>
            <pc:docMk/>
            <pc:sldMk cId="133109292" sldId="258"/>
            <ac:spMk id="6" creationId="{5F9A4ED8-9071-4D5D-B0FD-C3A837D52214}"/>
          </ac:spMkLst>
        </pc:spChg>
        <pc:spChg chg="add del mod">
          <ac:chgData name="Karen Fairhurst (Europe)" userId="bec57ac1-793a-4d8c-9237-324886da84bc" providerId="ADAL" clId="{C2B67298-8F50-44D8-A38D-E6400A337B0F}" dt="2019-05-09T08:58:06.842" v="133"/>
          <ac:spMkLst>
            <pc:docMk/>
            <pc:sldMk cId="133109292" sldId="258"/>
            <ac:spMk id="7" creationId="{D30E4712-6654-476E-8E7F-FB299BE13C32}"/>
          </ac:spMkLst>
        </pc:spChg>
        <pc:picChg chg="add mod">
          <ac:chgData name="Karen Fairhurst (Europe)" userId="bec57ac1-793a-4d8c-9237-324886da84bc" providerId="ADAL" clId="{C2B67298-8F50-44D8-A38D-E6400A337B0F}" dt="2019-05-09T08:58:09.650" v="134" actId="1076"/>
          <ac:picMkLst>
            <pc:docMk/>
            <pc:sldMk cId="133109292" sldId="258"/>
            <ac:picMk id="8" creationId="{8ED01F86-A567-48BB-9D87-2B1D9CB697DF}"/>
          </ac:picMkLst>
        </pc:picChg>
        <pc:picChg chg="add mod">
          <ac:chgData name="Karen Fairhurst (Europe)" userId="bec57ac1-793a-4d8c-9237-324886da84bc" providerId="ADAL" clId="{C2B67298-8F50-44D8-A38D-E6400A337B0F}" dt="2019-05-09T08:58:37.702" v="136" actId="1076"/>
          <ac:picMkLst>
            <pc:docMk/>
            <pc:sldMk cId="133109292" sldId="258"/>
            <ac:picMk id="9" creationId="{8AB72B75-C616-4E25-9AB9-A8D5E3773B73}"/>
          </ac:picMkLst>
        </pc:picChg>
      </pc:sldChg>
      <pc:sldChg chg="addSp delSp modSp add">
        <pc:chgData name="Karen Fairhurst (Europe)" userId="bec57ac1-793a-4d8c-9237-324886da84bc" providerId="ADAL" clId="{C2B67298-8F50-44D8-A38D-E6400A337B0F}" dt="2019-05-09T09:12:19.082" v="490" actId="20577"/>
        <pc:sldMkLst>
          <pc:docMk/>
          <pc:sldMk cId="1187351222" sldId="259"/>
        </pc:sldMkLst>
        <pc:spChg chg="add del mod">
          <ac:chgData name="Karen Fairhurst (Europe)" userId="bec57ac1-793a-4d8c-9237-324886da84bc" providerId="ADAL" clId="{C2B67298-8F50-44D8-A38D-E6400A337B0F}" dt="2019-05-09T09:05:41.192" v="421" actId="478"/>
          <ac:spMkLst>
            <pc:docMk/>
            <pc:sldMk cId="1187351222" sldId="259"/>
            <ac:spMk id="3" creationId="{E23DC37E-9669-4EEB-A770-F6DC6709BDCC}"/>
          </ac:spMkLst>
        </pc:spChg>
        <pc:spChg chg="mod">
          <ac:chgData name="Karen Fairhurst (Europe)" userId="bec57ac1-793a-4d8c-9237-324886da84bc" providerId="ADAL" clId="{C2B67298-8F50-44D8-A38D-E6400A337B0F}" dt="2019-05-09T09:01:36.109" v="381" actId="14100"/>
          <ac:spMkLst>
            <pc:docMk/>
            <pc:sldMk cId="1187351222" sldId="259"/>
            <ac:spMk id="5" creationId="{F79D6A10-ECDF-4328-98E8-6DE467462366}"/>
          </ac:spMkLst>
        </pc:spChg>
        <pc:spChg chg="mod">
          <ac:chgData name="Karen Fairhurst (Europe)" userId="bec57ac1-793a-4d8c-9237-324886da84bc" providerId="ADAL" clId="{C2B67298-8F50-44D8-A38D-E6400A337B0F}" dt="2019-05-09T09:12:19.082" v="490" actId="20577"/>
          <ac:spMkLst>
            <pc:docMk/>
            <pc:sldMk cId="1187351222" sldId="259"/>
            <ac:spMk id="6" creationId="{5F9A4ED8-9071-4D5D-B0FD-C3A837D52214}"/>
          </ac:spMkLst>
        </pc:spChg>
        <pc:spChg chg="add del mod ord">
          <ac:chgData name="Karen Fairhurst (Europe)" userId="bec57ac1-793a-4d8c-9237-324886da84bc" providerId="ADAL" clId="{C2B67298-8F50-44D8-A38D-E6400A337B0F}" dt="2019-05-09T09:09:01.015" v="442" actId="478"/>
          <ac:spMkLst>
            <pc:docMk/>
            <pc:sldMk cId="1187351222" sldId="259"/>
            <ac:spMk id="10" creationId="{BDC78B1E-99FE-4DBB-9E01-D1B323BC390F}"/>
          </ac:spMkLst>
        </pc:spChg>
        <pc:spChg chg="add mod">
          <ac:chgData name="Karen Fairhurst (Europe)" userId="bec57ac1-793a-4d8c-9237-324886da84bc" providerId="ADAL" clId="{C2B67298-8F50-44D8-A38D-E6400A337B0F}" dt="2019-05-09T09:09:27.335" v="444" actId="207"/>
          <ac:spMkLst>
            <pc:docMk/>
            <pc:sldMk cId="1187351222" sldId="259"/>
            <ac:spMk id="11" creationId="{019C5CC5-BEEE-4C8C-86A9-89A5A3BD25B5}"/>
          </ac:spMkLst>
        </pc:spChg>
        <pc:spChg chg="add mod">
          <ac:chgData name="Karen Fairhurst (Europe)" userId="bec57ac1-793a-4d8c-9237-324886da84bc" providerId="ADAL" clId="{C2B67298-8F50-44D8-A38D-E6400A337B0F}" dt="2019-05-09T09:10:30.752" v="457" actId="14100"/>
          <ac:spMkLst>
            <pc:docMk/>
            <pc:sldMk cId="1187351222" sldId="259"/>
            <ac:spMk id="12" creationId="{D160ADF6-F23D-4C30-852E-304F0E71D51C}"/>
          </ac:spMkLst>
        </pc:spChg>
        <pc:spChg chg="add mod">
          <ac:chgData name="Karen Fairhurst (Europe)" userId="bec57ac1-793a-4d8c-9237-324886da84bc" providerId="ADAL" clId="{C2B67298-8F50-44D8-A38D-E6400A337B0F}" dt="2019-05-09T09:10:38.809" v="460" actId="14100"/>
          <ac:spMkLst>
            <pc:docMk/>
            <pc:sldMk cId="1187351222" sldId="259"/>
            <ac:spMk id="14" creationId="{F99737ED-171B-4D21-86A5-59B66BFA1F82}"/>
          </ac:spMkLst>
        </pc:spChg>
        <pc:picChg chg="add mod">
          <ac:chgData name="Karen Fairhurst (Europe)" userId="bec57ac1-793a-4d8c-9237-324886da84bc" providerId="ADAL" clId="{C2B67298-8F50-44D8-A38D-E6400A337B0F}" dt="2019-05-09T09:06:07.627" v="427" actId="14100"/>
          <ac:picMkLst>
            <pc:docMk/>
            <pc:sldMk cId="1187351222" sldId="259"/>
            <ac:picMk id="4" creationId="{DCABA8E4-74ED-473B-9EDC-084E37A2E3EA}"/>
          </ac:picMkLst>
        </pc:picChg>
        <pc:picChg chg="add mod">
          <ac:chgData name="Karen Fairhurst (Europe)" userId="bec57ac1-793a-4d8c-9237-324886da84bc" providerId="ADAL" clId="{C2B67298-8F50-44D8-A38D-E6400A337B0F}" dt="2019-05-09T09:10:26.945" v="456" actId="1076"/>
          <ac:picMkLst>
            <pc:docMk/>
            <pc:sldMk cId="1187351222" sldId="259"/>
            <ac:picMk id="7" creationId="{A34A133B-F79E-4620-B675-5DB9140EE4AB}"/>
          </ac:picMkLst>
        </pc:picChg>
        <pc:picChg chg="del">
          <ac:chgData name="Karen Fairhurst (Europe)" userId="bec57ac1-793a-4d8c-9237-324886da84bc" providerId="ADAL" clId="{C2B67298-8F50-44D8-A38D-E6400A337B0F}" dt="2019-05-09T09:01:45.582" v="384" actId="478"/>
          <ac:picMkLst>
            <pc:docMk/>
            <pc:sldMk cId="1187351222" sldId="259"/>
            <ac:picMk id="8" creationId="{8ED01F86-A567-48BB-9D87-2B1D9CB697DF}"/>
          </ac:picMkLst>
        </pc:picChg>
        <pc:picChg chg="del">
          <ac:chgData name="Karen Fairhurst (Europe)" userId="bec57ac1-793a-4d8c-9237-324886da84bc" providerId="ADAL" clId="{C2B67298-8F50-44D8-A38D-E6400A337B0F}" dt="2019-05-09T09:01:50.630" v="385" actId="478"/>
          <ac:picMkLst>
            <pc:docMk/>
            <pc:sldMk cId="1187351222" sldId="259"/>
            <ac:picMk id="9" creationId="{8AB72B75-C616-4E25-9AB9-A8D5E3773B73}"/>
          </ac:picMkLst>
        </pc:picChg>
        <pc:picChg chg="add mod">
          <ac:chgData name="Karen Fairhurst (Europe)" userId="bec57ac1-793a-4d8c-9237-324886da84bc" providerId="ADAL" clId="{C2B67298-8F50-44D8-A38D-E6400A337B0F}" dt="2019-05-09T09:10:21.914" v="455" actId="171"/>
          <ac:picMkLst>
            <pc:docMk/>
            <pc:sldMk cId="1187351222" sldId="259"/>
            <ac:picMk id="1026" creationId="{0FE737E3-3982-4FDF-8CBF-2B3ECA0B7BCD}"/>
          </ac:picMkLst>
        </pc:picChg>
        <pc:picChg chg="add mod">
          <ac:chgData name="Karen Fairhurst (Europe)" userId="bec57ac1-793a-4d8c-9237-324886da84bc" providerId="ADAL" clId="{C2B67298-8F50-44D8-A38D-E6400A337B0F}" dt="2019-05-09T09:11:30.640" v="466" actId="1076"/>
          <ac:picMkLst>
            <pc:docMk/>
            <pc:sldMk cId="1187351222" sldId="259"/>
            <ac:picMk id="1028" creationId="{C2007B65-B77E-4347-A9E1-238677FCDF47}"/>
          </ac:picMkLst>
        </pc:picChg>
      </pc:sldChg>
      <pc:sldChg chg="addSp delSp modSp add ord">
        <pc:chgData name="Karen Fairhurst (Europe)" userId="bec57ac1-793a-4d8c-9237-324886da84bc" providerId="ADAL" clId="{C2B67298-8F50-44D8-A38D-E6400A337B0F}" dt="2019-05-09T09:15:17.360" v="544"/>
        <pc:sldMkLst>
          <pc:docMk/>
          <pc:sldMk cId="2327673728" sldId="260"/>
        </pc:sldMkLst>
        <pc:spChg chg="mod">
          <ac:chgData name="Karen Fairhurst (Europe)" userId="bec57ac1-793a-4d8c-9237-324886da84bc" providerId="ADAL" clId="{C2B67298-8F50-44D8-A38D-E6400A337B0F}" dt="2019-05-09T09:12:26.802" v="507" actId="20577"/>
          <ac:spMkLst>
            <pc:docMk/>
            <pc:sldMk cId="2327673728" sldId="260"/>
            <ac:spMk id="6" creationId="{5F9A4ED8-9071-4D5D-B0FD-C3A837D52214}"/>
          </ac:spMkLst>
        </pc:spChg>
        <pc:spChg chg="mod ord">
          <ac:chgData name="Karen Fairhurst (Europe)" userId="bec57ac1-793a-4d8c-9237-324886da84bc" providerId="ADAL" clId="{C2B67298-8F50-44D8-A38D-E6400A337B0F}" dt="2019-05-09T09:13:15.675" v="525" actId="170"/>
          <ac:spMkLst>
            <pc:docMk/>
            <pc:sldMk cId="2327673728" sldId="260"/>
            <ac:spMk id="11" creationId="{019C5CC5-BEEE-4C8C-86A9-89A5A3BD25B5}"/>
          </ac:spMkLst>
        </pc:spChg>
        <pc:spChg chg="mod">
          <ac:chgData name="Karen Fairhurst (Europe)" userId="bec57ac1-793a-4d8c-9237-324886da84bc" providerId="ADAL" clId="{C2B67298-8F50-44D8-A38D-E6400A337B0F}" dt="2019-05-09T09:14:14.737" v="537" actId="1076"/>
          <ac:spMkLst>
            <pc:docMk/>
            <pc:sldMk cId="2327673728" sldId="260"/>
            <ac:spMk id="12" creationId="{D160ADF6-F23D-4C30-852E-304F0E71D51C}"/>
          </ac:spMkLst>
        </pc:spChg>
        <pc:spChg chg="mod">
          <ac:chgData name="Karen Fairhurst (Europe)" userId="bec57ac1-793a-4d8c-9237-324886da84bc" providerId="ADAL" clId="{C2B67298-8F50-44D8-A38D-E6400A337B0F}" dt="2019-05-09T09:14:23.361" v="539" actId="1076"/>
          <ac:spMkLst>
            <pc:docMk/>
            <pc:sldMk cId="2327673728" sldId="260"/>
            <ac:spMk id="14" creationId="{F99737ED-171B-4D21-86A5-59B66BFA1F82}"/>
          </ac:spMkLst>
        </pc:spChg>
        <pc:picChg chg="add mod">
          <ac:chgData name="Karen Fairhurst (Europe)" userId="bec57ac1-793a-4d8c-9237-324886da84bc" providerId="ADAL" clId="{C2B67298-8F50-44D8-A38D-E6400A337B0F}" dt="2019-05-09T09:13:04.810" v="520" actId="1076"/>
          <ac:picMkLst>
            <pc:docMk/>
            <pc:sldMk cId="2327673728" sldId="260"/>
            <ac:picMk id="2" creationId="{D71CF9F3-0009-40E4-8032-92A8747A7B53}"/>
          </ac:picMkLst>
        </pc:picChg>
        <pc:picChg chg="add mod ord">
          <ac:chgData name="Karen Fairhurst (Europe)" userId="bec57ac1-793a-4d8c-9237-324886da84bc" providerId="ADAL" clId="{C2B67298-8F50-44D8-A38D-E6400A337B0F}" dt="2019-05-09T09:14:10.810" v="536" actId="167"/>
          <ac:picMkLst>
            <pc:docMk/>
            <pc:sldMk cId="2327673728" sldId="260"/>
            <ac:picMk id="3" creationId="{4A58E537-0D3B-406F-A2A9-5E0AFAE864E4}"/>
          </ac:picMkLst>
        </pc:picChg>
        <pc:picChg chg="del">
          <ac:chgData name="Karen Fairhurst (Europe)" userId="bec57ac1-793a-4d8c-9237-324886da84bc" providerId="ADAL" clId="{C2B67298-8F50-44D8-A38D-E6400A337B0F}" dt="2019-05-09T09:12:29.026" v="508" actId="478"/>
          <ac:picMkLst>
            <pc:docMk/>
            <pc:sldMk cId="2327673728" sldId="260"/>
            <ac:picMk id="4" creationId="{DCABA8E4-74ED-473B-9EDC-084E37A2E3EA}"/>
          </ac:picMkLst>
        </pc:picChg>
        <pc:picChg chg="del">
          <ac:chgData name="Karen Fairhurst (Europe)" userId="bec57ac1-793a-4d8c-9237-324886da84bc" providerId="ADAL" clId="{C2B67298-8F50-44D8-A38D-E6400A337B0F}" dt="2019-05-09T09:12:29.920" v="510" actId="478"/>
          <ac:picMkLst>
            <pc:docMk/>
            <pc:sldMk cId="2327673728" sldId="260"/>
            <ac:picMk id="7" creationId="{A34A133B-F79E-4620-B675-5DB9140EE4AB}"/>
          </ac:picMkLst>
        </pc:picChg>
        <pc:picChg chg="add mod">
          <ac:chgData name="Karen Fairhurst (Europe)" userId="bec57ac1-793a-4d8c-9237-324886da84bc" providerId="ADAL" clId="{C2B67298-8F50-44D8-A38D-E6400A337B0F}" dt="2019-05-09T09:14:50.856" v="543" actId="14100"/>
          <ac:picMkLst>
            <pc:docMk/>
            <pc:sldMk cId="2327673728" sldId="260"/>
            <ac:picMk id="8" creationId="{76CFE394-0432-4E19-A1A1-D2023B585491}"/>
          </ac:picMkLst>
        </pc:picChg>
        <pc:picChg chg="del">
          <ac:chgData name="Karen Fairhurst (Europe)" userId="bec57ac1-793a-4d8c-9237-324886da84bc" providerId="ADAL" clId="{C2B67298-8F50-44D8-A38D-E6400A337B0F}" dt="2019-05-09T09:12:29.490" v="509" actId="478"/>
          <ac:picMkLst>
            <pc:docMk/>
            <pc:sldMk cId="2327673728" sldId="260"/>
            <ac:picMk id="1026" creationId="{0FE737E3-3982-4FDF-8CBF-2B3ECA0B7BCD}"/>
          </ac:picMkLst>
        </pc:picChg>
        <pc:picChg chg="del">
          <ac:chgData name="Karen Fairhurst (Europe)" userId="bec57ac1-793a-4d8c-9237-324886da84bc" providerId="ADAL" clId="{C2B67298-8F50-44D8-A38D-E6400A337B0F}" dt="2019-05-09T09:12:30.504" v="511" actId="478"/>
          <ac:picMkLst>
            <pc:docMk/>
            <pc:sldMk cId="2327673728" sldId="260"/>
            <ac:picMk id="1028" creationId="{C2007B65-B77E-4347-A9E1-238677FCDF47}"/>
          </ac:picMkLst>
        </pc:picChg>
      </pc:sldChg>
      <pc:sldChg chg="addSp delSp modSp add">
        <pc:chgData name="Karen Fairhurst (Europe)" userId="bec57ac1-793a-4d8c-9237-324886da84bc" providerId="ADAL" clId="{C2B67298-8F50-44D8-A38D-E6400A337B0F}" dt="2019-05-09T09:19:15.620" v="842" actId="12"/>
        <pc:sldMkLst>
          <pc:docMk/>
          <pc:sldMk cId="1189762969" sldId="261"/>
        </pc:sldMkLst>
        <pc:spChg chg="mod">
          <ac:chgData name="Karen Fairhurst (Europe)" userId="bec57ac1-793a-4d8c-9237-324886da84bc" providerId="ADAL" clId="{C2B67298-8F50-44D8-A38D-E6400A337B0F}" dt="2019-05-09T09:15:33.987" v="567" actId="20577"/>
          <ac:spMkLst>
            <pc:docMk/>
            <pc:sldMk cId="1189762969" sldId="261"/>
            <ac:spMk id="6" creationId="{5F9A4ED8-9071-4D5D-B0FD-C3A837D52214}"/>
          </ac:spMkLst>
        </pc:spChg>
        <pc:spChg chg="del mod">
          <ac:chgData name="Karen Fairhurst (Europe)" userId="bec57ac1-793a-4d8c-9237-324886da84bc" providerId="ADAL" clId="{C2B67298-8F50-44D8-A38D-E6400A337B0F}" dt="2019-05-09T09:17:36.008" v="595" actId="478"/>
          <ac:spMkLst>
            <pc:docMk/>
            <pc:sldMk cId="1189762969" sldId="261"/>
            <ac:spMk id="11" creationId="{019C5CC5-BEEE-4C8C-86A9-89A5A3BD25B5}"/>
          </ac:spMkLst>
        </pc:spChg>
        <pc:spChg chg="del">
          <ac:chgData name="Karen Fairhurst (Europe)" userId="bec57ac1-793a-4d8c-9237-324886da84bc" providerId="ADAL" clId="{C2B67298-8F50-44D8-A38D-E6400A337B0F}" dt="2019-05-09T09:17:19.288" v="587" actId="478"/>
          <ac:spMkLst>
            <pc:docMk/>
            <pc:sldMk cId="1189762969" sldId="261"/>
            <ac:spMk id="12" creationId="{D160ADF6-F23D-4C30-852E-304F0E71D51C}"/>
          </ac:spMkLst>
        </pc:spChg>
        <pc:spChg chg="add mod">
          <ac:chgData name="Karen Fairhurst (Europe)" userId="bec57ac1-793a-4d8c-9237-324886da84bc" providerId="ADAL" clId="{C2B67298-8F50-44D8-A38D-E6400A337B0F}" dt="2019-05-09T09:19:15.620" v="842" actId="12"/>
          <ac:spMkLst>
            <pc:docMk/>
            <pc:sldMk cId="1189762969" sldId="261"/>
            <ac:spMk id="13" creationId="{6C86CA9A-41C5-4678-B646-E5F35765B4AC}"/>
          </ac:spMkLst>
        </pc:spChg>
        <pc:spChg chg="del">
          <ac:chgData name="Karen Fairhurst (Europe)" userId="bec57ac1-793a-4d8c-9237-324886da84bc" providerId="ADAL" clId="{C2B67298-8F50-44D8-A38D-E6400A337B0F}" dt="2019-05-09T09:17:21.032" v="588" actId="478"/>
          <ac:spMkLst>
            <pc:docMk/>
            <pc:sldMk cId="1189762969" sldId="261"/>
            <ac:spMk id="14" creationId="{F99737ED-171B-4D21-86A5-59B66BFA1F82}"/>
          </ac:spMkLst>
        </pc:spChg>
        <pc:picChg chg="del">
          <ac:chgData name="Karen Fairhurst (Europe)" userId="bec57ac1-793a-4d8c-9237-324886da84bc" providerId="ADAL" clId="{C2B67298-8F50-44D8-A38D-E6400A337B0F}" dt="2019-05-09T09:15:41.376" v="570" actId="478"/>
          <ac:picMkLst>
            <pc:docMk/>
            <pc:sldMk cId="1189762969" sldId="261"/>
            <ac:picMk id="2" creationId="{D71CF9F3-0009-40E4-8032-92A8747A7B53}"/>
          </ac:picMkLst>
        </pc:picChg>
        <pc:picChg chg="del">
          <ac:chgData name="Karen Fairhurst (Europe)" userId="bec57ac1-793a-4d8c-9237-324886da84bc" providerId="ADAL" clId="{C2B67298-8F50-44D8-A38D-E6400A337B0F}" dt="2019-05-09T09:15:39.656" v="569" actId="478"/>
          <ac:picMkLst>
            <pc:docMk/>
            <pc:sldMk cId="1189762969" sldId="261"/>
            <ac:picMk id="3" creationId="{4A58E537-0D3B-406F-A2A9-5E0AFAE864E4}"/>
          </ac:picMkLst>
        </pc:picChg>
        <pc:picChg chg="add mod ord">
          <ac:chgData name="Karen Fairhurst (Europe)" userId="bec57ac1-793a-4d8c-9237-324886da84bc" providerId="ADAL" clId="{C2B67298-8F50-44D8-A38D-E6400A337B0F}" dt="2019-05-09T09:17:50.527" v="599" actId="1076"/>
          <ac:picMkLst>
            <pc:docMk/>
            <pc:sldMk cId="1189762969" sldId="261"/>
            <ac:picMk id="4" creationId="{022238A1-936C-4B3F-B817-46782D83810F}"/>
          </ac:picMkLst>
        </pc:picChg>
        <pc:picChg chg="add mod">
          <ac:chgData name="Karen Fairhurst (Europe)" userId="bec57ac1-793a-4d8c-9237-324886da84bc" providerId="ADAL" clId="{C2B67298-8F50-44D8-A38D-E6400A337B0F}" dt="2019-05-09T09:17:48.696" v="598" actId="1076"/>
          <ac:picMkLst>
            <pc:docMk/>
            <pc:sldMk cId="1189762969" sldId="261"/>
            <ac:picMk id="7" creationId="{A6E6D0F5-742D-4E18-BCD2-54C8CF7674F1}"/>
          </ac:picMkLst>
        </pc:picChg>
        <pc:picChg chg="del">
          <ac:chgData name="Karen Fairhurst (Europe)" userId="bec57ac1-793a-4d8c-9237-324886da84bc" providerId="ADAL" clId="{C2B67298-8F50-44D8-A38D-E6400A337B0F}" dt="2019-05-09T09:15:37.672" v="568" actId="478"/>
          <ac:picMkLst>
            <pc:docMk/>
            <pc:sldMk cId="1189762969" sldId="261"/>
            <ac:picMk id="8" creationId="{76CFE394-0432-4E19-A1A1-D2023B585491}"/>
          </ac:picMkLst>
        </pc:picChg>
      </pc:sldChg>
      <pc:sldChg chg="addSp delSp modSp add">
        <pc:chgData name="Karen Fairhurst (Europe)" userId="bec57ac1-793a-4d8c-9237-324886da84bc" providerId="ADAL" clId="{C2B67298-8F50-44D8-A38D-E6400A337B0F}" dt="2019-05-09T09:27:52.885" v="1309" actId="1076"/>
        <pc:sldMkLst>
          <pc:docMk/>
          <pc:sldMk cId="1216007648" sldId="262"/>
        </pc:sldMkLst>
        <pc:spChg chg="mod">
          <ac:chgData name="Karen Fairhurst (Europe)" userId="bec57ac1-793a-4d8c-9237-324886da84bc" providerId="ADAL" clId="{C2B67298-8F50-44D8-A38D-E6400A337B0F}" dt="2019-05-09T09:23:49.682" v="1077" actId="20577"/>
          <ac:spMkLst>
            <pc:docMk/>
            <pc:sldMk cId="1216007648" sldId="262"/>
            <ac:spMk id="5" creationId="{F79D6A10-ECDF-4328-98E8-6DE467462366}"/>
          </ac:spMkLst>
        </pc:spChg>
        <pc:spChg chg="del mod">
          <ac:chgData name="Karen Fairhurst (Europe)" userId="bec57ac1-793a-4d8c-9237-324886da84bc" providerId="ADAL" clId="{C2B67298-8F50-44D8-A38D-E6400A337B0F}" dt="2019-05-09T09:23:53.680" v="1078" actId="478"/>
          <ac:spMkLst>
            <pc:docMk/>
            <pc:sldMk cId="1216007648" sldId="262"/>
            <ac:spMk id="6" creationId="{5F9A4ED8-9071-4D5D-B0FD-C3A837D52214}"/>
          </ac:spMkLst>
        </pc:spChg>
        <pc:spChg chg="add mod">
          <ac:chgData name="Karen Fairhurst (Europe)" userId="bec57ac1-793a-4d8c-9237-324886da84bc" providerId="ADAL" clId="{C2B67298-8F50-44D8-A38D-E6400A337B0F}" dt="2019-05-09T09:27:39.520" v="1307" actId="20577"/>
          <ac:spMkLst>
            <pc:docMk/>
            <pc:sldMk cId="1216007648" sldId="262"/>
            <ac:spMk id="7" creationId="{AB7CA71D-5730-4638-B7DF-1D404A616B29}"/>
          </ac:spMkLst>
        </pc:spChg>
        <pc:spChg chg="del">
          <ac:chgData name="Karen Fairhurst (Europe)" userId="bec57ac1-793a-4d8c-9237-324886da84bc" providerId="ADAL" clId="{C2B67298-8F50-44D8-A38D-E6400A337B0F}" dt="2019-05-09T09:23:25.135" v="1053" actId="478"/>
          <ac:spMkLst>
            <pc:docMk/>
            <pc:sldMk cId="1216007648" sldId="262"/>
            <ac:spMk id="11" creationId="{019C5CC5-BEEE-4C8C-86A9-89A5A3BD25B5}"/>
          </ac:spMkLst>
        </pc:spChg>
        <pc:spChg chg="del">
          <ac:chgData name="Karen Fairhurst (Europe)" userId="bec57ac1-793a-4d8c-9237-324886da84bc" providerId="ADAL" clId="{C2B67298-8F50-44D8-A38D-E6400A337B0F}" dt="2019-05-09T09:23:20.974" v="1051" actId="478"/>
          <ac:spMkLst>
            <pc:docMk/>
            <pc:sldMk cId="1216007648" sldId="262"/>
            <ac:spMk id="12" creationId="{D160ADF6-F23D-4C30-852E-304F0E71D51C}"/>
          </ac:spMkLst>
        </pc:spChg>
        <pc:spChg chg="del">
          <ac:chgData name="Karen Fairhurst (Europe)" userId="bec57ac1-793a-4d8c-9237-324886da84bc" providerId="ADAL" clId="{C2B67298-8F50-44D8-A38D-E6400A337B0F}" dt="2019-05-09T09:23:22.495" v="1052" actId="478"/>
          <ac:spMkLst>
            <pc:docMk/>
            <pc:sldMk cId="1216007648" sldId="262"/>
            <ac:spMk id="14" creationId="{F99737ED-171B-4D21-86A5-59B66BFA1F82}"/>
          </ac:spMkLst>
        </pc:spChg>
        <pc:picChg chg="del">
          <ac:chgData name="Karen Fairhurst (Europe)" userId="bec57ac1-793a-4d8c-9237-324886da84bc" providerId="ADAL" clId="{C2B67298-8F50-44D8-A38D-E6400A337B0F}" dt="2019-05-09T09:20:31.592" v="854" actId="478"/>
          <ac:picMkLst>
            <pc:docMk/>
            <pc:sldMk cId="1216007648" sldId="262"/>
            <ac:picMk id="2" creationId="{D71CF9F3-0009-40E4-8032-92A8747A7B53}"/>
          </ac:picMkLst>
        </pc:picChg>
        <pc:picChg chg="del">
          <ac:chgData name="Karen Fairhurst (Europe)" userId="bec57ac1-793a-4d8c-9237-324886da84bc" providerId="ADAL" clId="{C2B67298-8F50-44D8-A38D-E6400A337B0F}" dt="2019-05-09T09:20:30.030" v="853" actId="478"/>
          <ac:picMkLst>
            <pc:docMk/>
            <pc:sldMk cId="1216007648" sldId="262"/>
            <ac:picMk id="3" creationId="{4A58E537-0D3B-406F-A2A9-5E0AFAE864E4}"/>
          </ac:picMkLst>
        </pc:picChg>
        <pc:picChg chg="del">
          <ac:chgData name="Karen Fairhurst (Europe)" userId="bec57ac1-793a-4d8c-9237-324886da84bc" providerId="ADAL" clId="{C2B67298-8F50-44D8-A38D-E6400A337B0F}" dt="2019-05-09T09:20:33.016" v="855" actId="478"/>
          <ac:picMkLst>
            <pc:docMk/>
            <pc:sldMk cId="1216007648" sldId="262"/>
            <ac:picMk id="8" creationId="{76CFE394-0432-4E19-A1A1-D2023B585491}"/>
          </ac:picMkLst>
        </pc:picChg>
        <pc:picChg chg="add mod">
          <ac:chgData name="Karen Fairhurst (Europe)" userId="bec57ac1-793a-4d8c-9237-324886da84bc" providerId="ADAL" clId="{C2B67298-8F50-44D8-A38D-E6400A337B0F}" dt="2019-05-09T09:24:36.413" v="1117" actId="1076"/>
          <ac:picMkLst>
            <pc:docMk/>
            <pc:sldMk cId="1216007648" sldId="262"/>
            <ac:picMk id="9" creationId="{9AC744B6-08F8-4AB7-9BFB-987E85D51014}"/>
          </ac:picMkLst>
        </pc:picChg>
        <pc:picChg chg="add mod">
          <ac:chgData name="Karen Fairhurst (Europe)" userId="bec57ac1-793a-4d8c-9237-324886da84bc" providerId="ADAL" clId="{C2B67298-8F50-44D8-A38D-E6400A337B0F}" dt="2019-05-09T09:24:46.902" v="1120" actId="1076"/>
          <ac:picMkLst>
            <pc:docMk/>
            <pc:sldMk cId="1216007648" sldId="262"/>
            <ac:picMk id="10" creationId="{E3F0FF32-C87B-4FF8-B73E-D3C6F35BFF4F}"/>
          </ac:picMkLst>
        </pc:picChg>
        <pc:picChg chg="add mod">
          <ac:chgData name="Karen Fairhurst (Europe)" userId="bec57ac1-793a-4d8c-9237-324886da84bc" providerId="ADAL" clId="{C2B67298-8F50-44D8-A38D-E6400A337B0F}" dt="2019-05-09T09:27:52.885" v="1309" actId="1076"/>
          <ac:picMkLst>
            <pc:docMk/>
            <pc:sldMk cId="1216007648" sldId="262"/>
            <ac:picMk id="13" creationId="{6A9BE389-78FC-4F47-AE54-46FEC36B58E8}"/>
          </ac:picMkLst>
        </pc:picChg>
      </pc:sldChg>
      <pc:sldChg chg="addSp delSp modSp add ord">
        <pc:chgData name="Karen Fairhurst (Europe)" userId="bec57ac1-793a-4d8c-9237-324886da84bc" providerId="ADAL" clId="{C2B67298-8F50-44D8-A38D-E6400A337B0F}" dt="2019-05-09T10:52:28.179" v="1676" actId="478"/>
        <pc:sldMkLst>
          <pc:docMk/>
          <pc:sldMk cId="1510151169" sldId="263"/>
        </pc:sldMkLst>
        <pc:spChg chg="mod">
          <ac:chgData name="Karen Fairhurst (Europe)" userId="bec57ac1-793a-4d8c-9237-324886da84bc" providerId="ADAL" clId="{C2B67298-8F50-44D8-A38D-E6400A337B0F}" dt="2019-05-09T10:51:57.860" v="1648" actId="20577"/>
          <ac:spMkLst>
            <pc:docMk/>
            <pc:sldMk cId="1510151169" sldId="263"/>
            <ac:spMk id="5" creationId="{F79D6A10-ECDF-4328-98E8-6DE467462366}"/>
          </ac:spMkLst>
        </pc:spChg>
        <pc:spChg chg="mod">
          <ac:chgData name="Karen Fairhurst (Europe)" userId="bec57ac1-793a-4d8c-9237-324886da84bc" providerId="ADAL" clId="{C2B67298-8F50-44D8-A38D-E6400A337B0F}" dt="2019-05-09T09:21:26.347" v="872" actId="20577"/>
          <ac:spMkLst>
            <pc:docMk/>
            <pc:sldMk cId="1510151169" sldId="263"/>
            <ac:spMk id="6" creationId="{5F9A4ED8-9071-4D5D-B0FD-C3A837D52214}"/>
          </ac:spMkLst>
        </pc:spChg>
        <pc:spChg chg="add mod">
          <ac:chgData name="Karen Fairhurst (Europe)" userId="bec57ac1-793a-4d8c-9237-324886da84bc" providerId="ADAL" clId="{C2B67298-8F50-44D8-A38D-E6400A337B0F}" dt="2019-05-09T09:32:42.502" v="1472" actId="20577"/>
          <ac:spMkLst>
            <pc:docMk/>
            <pc:sldMk cId="1510151169" sldId="263"/>
            <ac:spMk id="7" creationId="{1DA5861C-D50D-4802-9E79-F7C5B9018DD5}"/>
          </ac:spMkLst>
        </pc:spChg>
        <pc:spChg chg="add mod">
          <ac:chgData name="Karen Fairhurst (Europe)" userId="bec57ac1-793a-4d8c-9237-324886da84bc" providerId="ADAL" clId="{C2B67298-8F50-44D8-A38D-E6400A337B0F}" dt="2019-05-09T09:28:24.109" v="1315" actId="1076"/>
          <ac:spMkLst>
            <pc:docMk/>
            <pc:sldMk cId="1510151169" sldId="263"/>
            <ac:spMk id="9" creationId="{36220DF1-2F9B-47C4-A3F4-CAEBD23E7653}"/>
          </ac:spMkLst>
        </pc:spChg>
        <pc:spChg chg="del">
          <ac:chgData name="Karen Fairhurst (Europe)" userId="bec57ac1-793a-4d8c-9237-324886da84bc" providerId="ADAL" clId="{C2B67298-8F50-44D8-A38D-E6400A337B0F}" dt="2019-05-09T09:21:30.319" v="874" actId="478"/>
          <ac:spMkLst>
            <pc:docMk/>
            <pc:sldMk cId="1510151169" sldId="263"/>
            <ac:spMk id="11" creationId="{019C5CC5-BEEE-4C8C-86A9-89A5A3BD25B5}"/>
          </ac:spMkLst>
        </pc:spChg>
        <pc:spChg chg="del">
          <ac:chgData name="Karen Fairhurst (Europe)" userId="bec57ac1-793a-4d8c-9237-324886da84bc" providerId="ADAL" clId="{C2B67298-8F50-44D8-A38D-E6400A337B0F}" dt="2019-05-09T09:21:28.455" v="873" actId="478"/>
          <ac:spMkLst>
            <pc:docMk/>
            <pc:sldMk cId="1510151169" sldId="263"/>
            <ac:spMk id="12" creationId="{D160ADF6-F23D-4C30-852E-304F0E71D51C}"/>
          </ac:spMkLst>
        </pc:spChg>
        <pc:spChg chg="del mod">
          <ac:chgData name="Karen Fairhurst (Europe)" userId="bec57ac1-793a-4d8c-9237-324886da84bc" providerId="ADAL" clId="{C2B67298-8F50-44D8-A38D-E6400A337B0F}" dt="2019-05-09T09:22:01.350" v="945" actId="478"/>
          <ac:spMkLst>
            <pc:docMk/>
            <pc:sldMk cId="1510151169" sldId="263"/>
            <ac:spMk id="14" creationId="{F99737ED-171B-4D21-86A5-59B66BFA1F82}"/>
          </ac:spMkLst>
        </pc:spChg>
        <pc:picChg chg="add del mod">
          <ac:chgData name="Karen Fairhurst (Europe)" userId="bec57ac1-793a-4d8c-9237-324886da84bc" providerId="ADAL" clId="{C2B67298-8F50-44D8-A38D-E6400A337B0F}" dt="2019-05-09T10:52:28.179" v="1676" actId="478"/>
          <ac:picMkLst>
            <pc:docMk/>
            <pc:sldMk cId="1510151169" sldId="263"/>
            <ac:picMk id="2" creationId="{16FD26E4-43D4-4374-8D43-90DF29242CE6}"/>
          </ac:picMkLst>
        </pc:picChg>
      </pc:sldChg>
      <pc:sldChg chg="delSp modSp add">
        <pc:chgData name="Karen Fairhurst (Europe)" userId="bec57ac1-793a-4d8c-9237-324886da84bc" providerId="ADAL" clId="{C2B67298-8F50-44D8-A38D-E6400A337B0F}" dt="2019-05-09T12:25:57.941" v="2277" actId="14100"/>
        <pc:sldMkLst>
          <pc:docMk/>
          <pc:sldMk cId="2079370211" sldId="264"/>
        </pc:sldMkLst>
        <pc:spChg chg="mod">
          <ac:chgData name="Karen Fairhurst (Europe)" userId="bec57ac1-793a-4d8c-9237-324886da84bc" providerId="ADAL" clId="{C2B67298-8F50-44D8-A38D-E6400A337B0F}" dt="2019-05-09T12:25:57.941" v="2277" actId="14100"/>
          <ac:spMkLst>
            <pc:docMk/>
            <pc:sldMk cId="2079370211" sldId="264"/>
            <ac:spMk id="2" creationId="{F7E5CEFB-5B55-4E3D-B0C0-CB035935DC15}"/>
          </ac:spMkLst>
        </pc:spChg>
        <pc:spChg chg="del mod">
          <ac:chgData name="Karen Fairhurst (Europe)" userId="bec57ac1-793a-4d8c-9237-324886da84bc" providerId="ADAL" clId="{C2B67298-8F50-44D8-A38D-E6400A337B0F}" dt="2019-05-09T09:33:36.582" v="1576" actId="478"/>
          <ac:spMkLst>
            <pc:docMk/>
            <pc:sldMk cId="2079370211" sldId="264"/>
            <ac:spMk id="3" creationId="{B2336713-4505-4D0A-82EE-9F915346E5E7}"/>
          </ac:spMkLst>
        </pc:spChg>
      </pc:sldChg>
      <pc:sldChg chg="addSp delSp modSp add ord">
        <pc:chgData name="Karen Fairhurst (Europe)" userId="bec57ac1-793a-4d8c-9237-324886da84bc" providerId="ADAL" clId="{C2B67298-8F50-44D8-A38D-E6400A337B0F}" dt="2019-05-09T12:25:04.459" v="2254" actId="403"/>
        <pc:sldMkLst>
          <pc:docMk/>
          <pc:sldMk cId="3558611570" sldId="265"/>
        </pc:sldMkLst>
        <pc:spChg chg="mod">
          <ac:chgData name="Karen Fairhurst (Europe)" userId="bec57ac1-793a-4d8c-9237-324886da84bc" providerId="ADAL" clId="{C2B67298-8F50-44D8-A38D-E6400A337B0F}" dt="2019-05-09T10:52:16.436" v="1673" actId="20577"/>
          <ac:spMkLst>
            <pc:docMk/>
            <pc:sldMk cId="3558611570" sldId="265"/>
            <ac:spMk id="5" creationId="{F79D6A10-ECDF-4328-98E8-6DE467462366}"/>
          </ac:spMkLst>
        </pc:spChg>
        <pc:spChg chg="mod">
          <ac:chgData name="Karen Fairhurst (Europe)" userId="bec57ac1-793a-4d8c-9237-324886da84bc" providerId="ADAL" clId="{C2B67298-8F50-44D8-A38D-E6400A337B0F}" dt="2019-05-09T10:52:35.844" v="1686" actId="5793"/>
          <ac:spMkLst>
            <pc:docMk/>
            <pc:sldMk cId="3558611570" sldId="265"/>
            <ac:spMk id="6" creationId="{5F9A4ED8-9071-4D5D-B0FD-C3A837D52214}"/>
          </ac:spMkLst>
        </pc:spChg>
        <pc:spChg chg="del">
          <ac:chgData name="Karen Fairhurst (Europe)" userId="bec57ac1-793a-4d8c-9237-324886da84bc" providerId="ADAL" clId="{C2B67298-8F50-44D8-A38D-E6400A337B0F}" dt="2019-05-09T10:58:14.894" v="1777" actId="478"/>
          <ac:spMkLst>
            <pc:docMk/>
            <pc:sldMk cId="3558611570" sldId="265"/>
            <ac:spMk id="7" creationId="{1DA5861C-D50D-4802-9E79-F7C5B9018DD5}"/>
          </ac:spMkLst>
        </pc:spChg>
        <pc:spChg chg="mod">
          <ac:chgData name="Karen Fairhurst (Europe)" userId="bec57ac1-793a-4d8c-9237-324886da84bc" providerId="ADAL" clId="{C2B67298-8F50-44D8-A38D-E6400A337B0F}" dt="2019-05-09T10:58:21.629" v="1778" actId="6549"/>
          <ac:spMkLst>
            <pc:docMk/>
            <pc:sldMk cId="3558611570" sldId="265"/>
            <ac:spMk id="9" creationId="{36220DF1-2F9B-47C4-A3F4-CAEBD23E7653}"/>
          </ac:spMkLst>
        </pc:spChg>
        <pc:spChg chg="add mod">
          <ac:chgData name="Karen Fairhurst (Europe)" userId="bec57ac1-793a-4d8c-9237-324886da84bc" providerId="ADAL" clId="{C2B67298-8F50-44D8-A38D-E6400A337B0F}" dt="2019-05-09T12:25:04.459" v="2254" actId="403"/>
          <ac:spMkLst>
            <pc:docMk/>
            <pc:sldMk cId="3558611570" sldId="265"/>
            <ac:spMk id="10" creationId="{C20CE441-F03E-4820-9D01-3AF24CD54DD3}"/>
          </ac:spMkLst>
        </pc:spChg>
        <pc:picChg chg="add mod">
          <ac:chgData name="Karen Fairhurst (Europe)" userId="bec57ac1-793a-4d8c-9237-324886da84bc" providerId="ADAL" clId="{C2B67298-8F50-44D8-A38D-E6400A337B0F}" dt="2019-05-09T12:18:15.911" v="1792" actId="1076"/>
          <ac:picMkLst>
            <pc:docMk/>
            <pc:sldMk cId="3558611570" sldId="265"/>
            <ac:picMk id="2" creationId="{10B9E610-84CE-43E3-8C84-84C8273EF66A}"/>
          </ac:picMkLst>
        </pc:picChg>
        <pc:picChg chg="del">
          <ac:chgData name="Karen Fairhurst (Europe)" userId="bec57ac1-793a-4d8c-9237-324886da84bc" providerId="ADAL" clId="{C2B67298-8F50-44D8-A38D-E6400A337B0F}" dt="2019-05-09T10:52:31.197" v="1677" actId="478"/>
          <ac:picMkLst>
            <pc:docMk/>
            <pc:sldMk cId="3558611570" sldId="265"/>
            <ac:picMk id="2" creationId="{16FD26E4-43D4-4374-8D43-90DF29242CE6}"/>
          </ac:picMkLst>
        </pc:picChg>
        <pc:picChg chg="add mod modCrop">
          <ac:chgData name="Karen Fairhurst (Europe)" userId="bec57ac1-793a-4d8c-9237-324886da84bc" providerId="ADAL" clId="{C2B67298-8F50-44D8-A38D-E6400A337B0F}" dt="2019-05-09T12:09:31.027" v="1785" actId="1076"/>
          <ac:picMkLst>
            <pc:docMk/>
            <pc:sldMk cId="3558611570" sldId="265"/>
            <ac:picMk id="3" creationId="{3E23BBA7-7B9E-4C2C-AEE3-3A4D731E2EF6}"/>
          </ac:picMkLst>
        </pc:picChg>
        <pc:picChg chg="add mod">
          <ac:chgData name="Karen Fairhurst (Europe)" userId="bec57ac1-793a-4d8c-9237-324886da84bc" providerId="ADAL" clId="{C2B67298-8F50-44D8-A38D-E6400A337B0F}" dt="2019-05-09T12:11:14.958" v="1788" actId="1076"/>
          <ac:picMkLst>
            <pc:docMk/>
            <pc:sldMk cId="3558611570" sldId="265"/>
            <ac:picMk id="4" creationId="{3E7F704F-C712-4249-BD62-FECCE29C3EBC}"/>
          </ac:picMkLst>
        </pc:picChg>
        <pc:picChg chg="add mod">
          <ac:chgData name="Karen Fairhurst (Europe)" userId="bec57ac1-793a-4d8c-9237-324886da84bc" providerId="ADAL" clId="{C2B67298-8F50-44D8-A38D-E6400A337B0F}" dt="2019-05-09T12:18:26.535" v="1794" actId="1076"/>
          <ac:picMkLst>
            <pc:docMk/>
            <pc:sldMk cId="3558611570" sldId="265"/>
            <ac:picMk id="7" creationId="{9B7B6DC1-2DED-4EC8-98A6-DEA1DDBD037F}"/>
          </ac:picMkLst>
        </pc:picChg>
      </pc:sldChg>
      <pc:sldChg chg="addSp delSp modSp add">
        <pc:chgData name="Karen Fairhurst (Europe)" userId="bec57ac1-793a-4d8c-9237-324886da84bc" providerId="ADAL" clId="{C2B67298-8F50-44D8-A38D-E6400A337B0F}" dt="2019-05-09T10:57:54.931" v="1776" actId="207"/>
        <pc:sldMkLst>
          <pc:docMk/>
          <pc:sldMk cId="1854844629" sldId="266"/>
        </pc:sldMkLst>
        <pc:spChg chg="mod">
          <ac:chgData name="Karen Fairhurst (Europe)" userId="bec57ac1-793a-4d8c-9237-324886da84bc" providerId="ADAL" clId="{C2B67298-8F50-44D8-A38D-E6400A337B0F}" dt="2019-05-09T10:56:36" v="1756" actId="14100"/>
          <ac:spMkLst>
            <pc:docMk/>
            <pc:sldMk cId="1854844629" sldId="266"/>
            <ac:spMk id="5" creationId="{F79D6A10-ECDF-4328-98E8-6DE467462366}"/>
          </ac:spMkLst>
        </pc:spChg>
        <pc:spChg chg="del mod">
          <ac:chgData name="Karen Fairhurst (Europe)" userId="bec57ac1-793a-4d8c-9237-324886da84bc" providerId="ADAL" clId="{C2B67298-8F50-44D8-A38D-E6400A337B0F}" dt="2019-05-09T10:55:59.415" v="1733" actId="478"/>
          <ac:spMkLst>
            <pc:docMk/>
            <pc:sldMk cId="1854844629" sldId="266"/>
            <ac:spMk id="6" creationId="{5F9A4ED8-9071-4D5D-B0FD-C3A837D52214}"/>
          </ac:spMkLst>
        </pc:spChg>
        <pc:spChg chg="del">
          <ac:chgData name="Karen Fairhurst (Europe)" userId="bec57ac1-793a-4d8c-9237-324886da84bc" providerId="ADAL" clId="{C2B67298-8F50-44D8-A38D-E6400A337B0F}" dt="2019-05-09T10:53:12.289" v="1701" actId="478"/>
          <ac:spMkLst>
            <pc:docMk/>
            <pc:sldMk cId="1854844629" sldId="266"/>
            <ac:spMk id="13" creationId="{6C86CA9A-41C5-4678-B646-E5F35765B4AC}"/>
          </ac:spMkLst>
        </pc:spChg>
        <pc:spChg chg="add mod">
          <ac:chgData name="Karen Fairhurst (Europe)" userId="bec57ac1-793a-4d8c-9237-324886da84bc" providerId="ADAL" clId="{C2B67298-8F50-44D8-A38D-E6400A337B0F}" dt="2019-05-09T10:57:08.976" v="1764" actId="1076"/>
          <ac:spMkLst>
            <pc:docMk/>
            <pc:sldMk cId="1854844629" sldId="266"/>
            <ac:spMk id="14" creationId="{FBE324BE-CDCF-486B-B820-92BD22221FD8}"/>
          </ac:spMkLst>
        </pc:spChg>
        <pc:spChg chg="add mod ord">
          <ac:chgData name="Karen Fairhurst (Europe)" userId="bec57ac1-793a-4d8c-9237-324886da84bc" providerId="ADAL" clId="{C2B67298-8F50-44D8-A38D-E6400A337B0F}" dt="2019-05-09T10:57:54.931" v="1776" actId="207"/>
          <ac:spMkLst>
            <pc:docMk/>
            <pc:sldMk cId="1854844629" sldId="266"/>
            <ac:spMk id="15" creationId="{C89A485C-F1C0-48FE-9E75-40A18DB69BDD}"/>
          </ac:spMkLst>
        </pc:spChg>
        <pc:picChg chg="add mod ord">
          <ac:chgData name="Karen Fairhurst (Europe)" userId="bec57ac1-793a-4d8c-9237-324886da84bc" providerId="ADAL" clId="{C2B67298-8F50-44D8-A38D-E6400A337B0F}" dt="2019-05-09T10:57:49.410" v="1775" actId="171"/>
          <ac:picMkLst>
            <pc:docMk/>
            <pc:sldMk cId="1854844629" sldId="266"/>
            <ac:picMk id="2" creationId="{A2817C10-CB60-42CE-A5F9-6FCEEDA15272}"/>
          </ac:picMkLst>
        </pc:picChg>
        <pc:picChg chg="add mod modCrop">
          <ac:chgData name="Karen Fairhurst (Europe)" userId="bec57ac1-793a-4d8c-9237-324886da84bc" providerId="ADAL" clId="{C2B67298-8F50-44D8-A38D-E6400A337B0F}" dt="2019-05-09T10:56:05.586" v="1736" actId="1076"/>
          <ac:picMkLst>
            <pc:docMk/>
            <pc:sldMk cId="1854844629" sldId="266"/>
            <ac:picMk id="3" creationId="{BB5210B4-8CCA-4A7F-8FC7-A0DE69A43975}"/>
          </ac:picMkLst>
        </pc:picChg>
        <pc:picChg chg="del">
          <ac:chgData name="Karen Fairhurst (Europe)" userId="bec57ac1-793a-4d8c-9237-324886da84bc" providerId="ADAL" clId="{C2B67298-8F50-44D8-A38D-E6400A337B0F}" dt="2019-05-09T10:53:06.402" v="1699" actId="478"/>
          <ac:picMkLst>
            <pc:docMk/>
            <pc:sldMk cId="1854844629" sldId="266"/>
            <ac:picMk id="4" creationId="{022238A1-936C-4B3F-B817-46782D83810F}"/>
          </ac:picMkLst>
        </pc:picChg>
        <pc:picChg chg="del">
          <ac:chgData name="Karen Fairhurst (Europe)" userId="bec57ac1-793a-4d8c-9237-324886da84bc" providerId="ADAL" clId="{C2B67298-8F50-44D8-A38D-E6400A337B0F}" dt="2019-05-09T10:53:08.281" v="1700" actId="478"/>
          <ac:picMkLst>
            <pc:docMk/>
            <pc:sldMk cId="1854844629" sldId="266"/>
            <ac:picMk id="7" creationId="{A6E6D0F5-742D-4E18-BCD2-54C8CF7674F1}"/>
          </ac:picMkLst>
        </pc:picChg>
        <pc:picChg chg="add del">
          <ac:chgData name="Karen Fairhurst (Europe)" userId="bec57ac1-793a-4d8c-9237-324886da84bc" providerId="ADAL" clId="{C2B67298-8F50-44D8-A38D-E6400A337B0F}" dt="2019-05-09T10:54:36.250" v="1712" actId="478"/>
          <ac:picMkLst>
            <pc:docMk/>
            <pc:sldMk cId="1854844629" sldId="266"/>
            <ac:picMk id="8" creationId="{9FADAC29-E4CA-4ADC-9A6E-0691A2BB5440}"/>
          </ac:picMkLst>
        </pc:picChg>
        <pc:picChg chg="add mod modCrop">
          <ac:chgData name="Karen Fairhurst (Europe)" userId="bec57ac1-793a-4d8c-9237-324886da84bc" providerId="ADAL" clId="{C2B67298-8F50-44D8-A38D-E6400A337B0F}" dt="2019-05-09T10:55:39.128" v="1727" actId="1076"/>
          <ac:picMkLst>
            <pc:docMk/>
            <pc:sldMk cId="1854844629" sldId="266"/>
            <ac:picMk id="9" creationId="{A7F7F794-FBBD-4D28-B343-36F679C7802D}"/>
          </ac:picMkLst>
        </pc:picChg>
        <pc:picChg chg="add mod modCrop">
          <ac:chgData name="Karen Fairhurst (Europe)" userId="bec57ac1-793a-4d8c-9237-324886da84bc" providerId="ADAL" clId="{C2B67298-8F50-44D8-A38D-E6400A337B0F}" dt="2019-05-09T10:55:42.337" v="1728" actId="14100"/>
          <ac:picMkLst>
            <pc:docMk/>
            <pc:sldMk cId="1854844629" sldId="266"/>
            <ac:picMk id="10" creationId="{971700C0-0D0E-426E-873A-B5B786FC9232}"/>
          </ac:picMkLst>
        </pc:picChg>
        <pc:picChg chg="add mod">
          <ac:chgData name="Karen Fairhurst (Europe)" userId="bec57ac1-793a-4d8c-9237-324886da84bc" providerId="ADAL" clId="{C2B67298-8F50-44D8-A38D-E6400A337B0F}" dt="2019-05-09T10:57:15.601" v="1767" actId="1076"/>
          <ac:picMkLst>
            <pc:docMk/>
            <pc:sldMk cId="1854844629" sldId="266"/>
            <ac:picMk id="11" creationId="{3B1E0F34-4473-4CD5-ABB4-FF7A7200212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-aware.org.uk/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nationalonlinesafety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nspcc.org.uk/preventing-abuse/keeping-children-safe/online-safety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8706-CC8B-432E-B8B6-B45A969981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Internet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3594AB-C6F6-47BD-935D-8FF332662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Hints and tips</a:t>
            </a:r>
          </a:p>
        </p:txBody>
      </p:sp>
    </p:spTree>
    <p:extLst>
      <p:ext uri="{BB962C8B-B14F-4D97-AF65-F5344CB8AC3E}">
        <p14:creationId xmlns:p14="http://schemas.microsoft.com/office/powerpoint/2010/main" val="4099210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9D6A10-ECDF-4328-98E8-6DE46746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5" y="128889"/>
            <a:ext cx="4126860" cy="700451"/>
          </a:xfrm>
        </p:spPr>
        <p:txBody>
          <a:bodyPr/>
          <a:lstStyle/>
          <a:p>
            <a:r>
              <a:rPr lang="en-GB" dirty="0"/>
              <a:t>Useful websites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7CA71D-5730-4638-B7DF-1D404A616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641" y="829340"/>
            <a:ext cx="9843223" cy="4545245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Kids safe search engines.</a:t>
            </a:r>
          </a:p>
          <a:p>
            <a:pPr algn="l"/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National online safety – good website for understanding the language and new craze of game</a:t>
            </a:r>
          </a:p>
          <a:p>
            <a:r>
              <a:rPr lang="en-GB" u="sng" dirty="0">
                <a:hlinkClick r:id="rId2"/>
              </a:rPr>
              <a:t>https://nationalonlinesafety.com/</a:t>
            </a:r>
            <a:endParaRPr lang="en-GB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/>
              <a:t>NSPCC – good all round guides</a:t>
            </a:r>
          </a:p>
          <a:p>
            <a:r>
              <a:rPr lang="en-GB" u="sng" dirty="0">
                <a:hlinkClick r:id="rId3"/>
              </a:rPr>
              <a:t>https://www.net-aware.org.uk/#</a:t>
            </a:r>
            <a:endParaRPr lang="en-GB" dirty="0"/>
          </a:p>
          <a:p>
            <a:r>
              <a:rPr lang="en-GB" u="sng" dirty="0">
                <a:hlinkClick r:id="rId4"/>
              </a:rPr>
              <a:t>https://www.nspcc.org.uk/preventing-abuse/keeping-children-safe/online-safety/</a:t>
            </a: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C744B6-08F8-4AB7-9BFB-987E85D51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032" y="228622"/>
            <a:ext cx="3403830" cy="1915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F0FF32-C87B-4FF8-B73E-D3C6F35BF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7693" y="228622"/>
            <a:ext cx="3403830" cy="1915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9BE389-78FC-4F47-AE54-46FEC36B5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243" y="4388991"/>
            <a:ext cx="3502675" cy="197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07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5CEFB-5B55-4E3D-B0C0-CB035935D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419022" y="1891029"/>
            <a:ext cx="10376648" cy="2766528"/>
          </a:xfrm>
        </p:spPr>
        <p:txBody>
          <a:bodyPr>
            <a:noAutofit/>
          </a:bodyPr>
          <a:lstStyle/>
          <a:p>
            <a:r>
              <a:rPr lang="en-GB" dirty="0"/>
              <a:t>Things to remember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r>
              <a:rPr lang="en-GB" dirty="0"/>
              <a:t/>
            </a:r>
            <a:br>
              <a:rPr lang="en-GB" dirty="0"/>
            </a:br>
            <a:r>
              <a:rPr lang="en-GB" sz="6600" dirty="0"/>
              <a:t>1 - communication! </a:t>
            </a:r>
            <a:br>
              <a:rPr lang="en-GB" sz="6600" dirty="0"/>
            </a:br>
            <a:r>
              <a:rPr lang="en-GB" sz="6600" dirty="0"/>
              <a:t>2 - Updates!</a:t>
            </a:r>
            <a:br>
              <a:rPr lang="en-GB" sz="6600" dirty="0"/>
            </a:br>
            <a:r>
              <a:rPr lang="en-GB" sz="6600" dirty="0"/>
              <a:t>3 – set limits!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37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5C26-37F1-47FE-A058-932E44DB2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415FB-18E3-4551-99DA-A9C737C679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709047"/>
            <a:ext cx="10394707" cy="331118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Settings</a:t>
            </a:r>
          </a:p>
          <a:p>
            <a:pPr lvl="1"/>
            <a:r>
              <a:rPr lang="en-GB" dirty="0"/>
              <a:t>Hub/router settings</a:t>
            </a:r>
          </a:p>
          <a:p>
            <a:pPr lvl="1"/>
            <a:r>
              <a:rPr lang="en-GB" dirty="0"/>
              <a:t>Device settings – </a:t>
            </a:r>
            <a:r>
              <a:rPr lang="en-GB" dirty="0" err="1"/>
              <a:t>iphones</a:t>
            </a:r>
            <a:r>
              <a:rPr lang="en-GB" dirty="0"/>
              <a:t>/</a:t>
            </a:r>
            <a:r>
              <a:rPr lang="en-GB" dirty="0" err="1"/>
              <a:t>ipads</a:t>
            </a:r>
            <a:r>
              <a:rPr lang="en-GB" dirty="0"/>
              <a:t>/Xbox</a:t>
            </a:r>
          </a:p>
          <a:p>
            <a:pPr lvl="1"/>
            <a:r>
              <a:rPr lang="en-GB" dirty="0"/>
              <a:t>App settings</a:t>
            </a:r>
          </a:p>
          <a:p>
            <a:pPr lvl="1"/>
            <a:r>
              <a:rPr lang="en-GB" dirty="0"/>
              <a:t>Game settings</a:t>
            </a:r>
          </a:p>
          <a:p>
            <a:r>
              <a:rPr lang="en-GB" dirty="0"/>
              <a:t>Useful websites</a:t>
            </a:r>
          </a:p>
          <a:p>
            <a:r>
              <a:rPr lang="en-GB" dirty="0"/>
              <a:t>Things to remember</a:t>
            </a:r>
          </a:p>
          <a:p>
            <a:r>
              <a:rPr lang="en-GB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90615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9D6A10-ECDF-4328-98E8-6DE46746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5" y="128889"/>
            <a:ext cx="4126860" cy="1225637"/>
          </a:xfrm>
        </p:spPr>
        <p:txBody>
          <a:bodyPr/>
          <a:lstStyle/>
          <a:p>
            <a:r>
              <a:rPr lang="en-GB" dirty="0"/>
              <a:t>Hub/router settings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D01F86-A567-48BB-9D87-2B1D9CB697D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820503" y="0"/>
            <a:ext cx="4151736" cy="322506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9A4ED8-9071-4D5D-B0FD-C3A837D52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333" y="1354526"/>
            <a:ext cx="4126861" cy="406807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These can be any type of hubs provided by your </a:t>
            </a:r>
            <a:r>
              <a:rPr lang="en-GB" dirty="0" err="1"/>
              <a:t>isp</a:t>
            </a:r>
            <a:r>
              <a:rPr lang="en-GB" dirty="0"/>
              <a:t> (internet service provider) many allow you to control different levels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Screen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Websites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Content</a:t>
            </a:r>
          </a:p>
          <a:p>
            <a:endParaRPr lang="en-GB" dirty="0"/>
          </a:p>
          <a:p>
            <a:r>
              <a:rPr lang="en-GB" dirty="0"/>
              <a:t>Log on to your online account and navigate to your account settings, look for “privacy”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B72B75-C616-4E25-9AB9-A8D5E37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807" y="2294933"/>
            <a:ext cx="3950550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58E537-0D3B-406F-A2A9-5E0AFAE86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930" y="1350334"/>
            <a:ext cx="2808512" cy="467832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79D6A10-ECDF-4328-98E8-6DE46746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5" y="128889"/>
            <a:ext cx="4126860" cy="700451"/>
          </a:xfrm>
        </p:spPr>
        <p:txBody>
          <a:bodyPr/>
          <a:lstStyle/>
          <a:p>
            <a:r>
              <a:rPr lang="en-GB" dirty="0"/>
              <a:t>Device settings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9A4ED8-9071-4D5D-B0FD-C3A837D52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333" y="829341"/>
            <a:ext cx="4126861" cy="425302"/>
          </a:xfrm>
        </p:spPr>
        <p:txBody>
          <a:bodyPr>
            <a:normAutofit/>
          </a:bodyPr>
          <a:lstStyle/>
          <a:p>
            <a:r>
              <a:rPr lang="en-GB" dirty="0" err="1"/>
              <a:t>Iphones</a:t>
            </a:r>
            <a:r>
              <a:rPr lang="en-GB" dirty="0"/>
              <a:t>/</a:t>
            </a:r>
            <a:r>
              <a:rPr lang="en-GB" dirty="0" err="1"/>
              <a:t>ipads</a:t>
            </a:r>
            <a:r>
              <a:rPr lang="en-GB" dirty="0"/>
              <a:t> – Privacy settings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60ADF6-F23D-4C30-852E-304F0E71D51C}"/>
              </a:ext>
            </a:extLst>
          </p:cNvPr>
          <p:cNvSpPr/>
          <p:nvPr/>
        </p:nvSpPr>
        <p:spPr>
          <a:xfrm>
            <a:off x="3345245" y="3187115"/>
            <a:ext cx="2597898" cy="366312"/>
          </a:xfrm>
          <a:custGeom>
            <a:avLst/>
            <a:gdLst>
              <a:gd name="connsiteX0" fmla="*/ 749482 w 2684608"/>
              <a:gd name="connsiteY0" fmla="*/ 85242 h 534137"/>
              <a:gd name="connsiteX1" fmla="*/ 589994 w 2684608"/>
              <a:gd name="connsiteY1" fmla="*/ 63977 h 534137"/>
              <a:gd name="connsiteX2" fmla="*/ 217854 w 2684608"/>
              <a:gd name="connsiteY2" fmla="*/ 74609 h 534137"/>
              <a:gd name="connsiteX3" fmla="*/ 154059 w 2684608"/>
              <a:gd name="connsiteY3" fmla="*/ 95874 h 534137"/>
              <a:gd name="connsiteX4" fmla="*/ 37101 w 2684608"/>
              <a:gd name="connsiteY4" fmla="*/ 127772 h 534137"/>
              <a:gd name="connsiteX5" fmla="*/ 5203 w 2684608"/>
              <a:gd name="connsiteY5" fmla="*/ 149037 h 534137"/>
              <a:gd name="connsiteX6" fmla="*/ 37101 w 2684608"/>
              <a:gd name="connsiteY6" fmla="*/ 287261 h 534137"/>
              <a:gd name="connsiteX7" fmla="*/ 68998 w 2684608"/>
              <a:gd name="connsiteY7" fmla="*/ 351056 h 534137"/>
              <a:gd name="connsiteX8" fmla="*/ 90264 w 2684608"/>
              <a:gd name="connsiteY8" fmla="*/ 372321 h 534137"/>
              <a:gd name="connsiteX9" fmla="*/ 111529 w 2684608"/>
              <a:gd name="connsiteY9" fmla="*/ 404219 h 534137"/>
              <a:gd name="connsiteX10" fmla="*/ 175324 w 2684608"/>
              <a:gd name="connsiteY10" fmla="*/ 436116 h 534137"/>
              <a:gd name="connsiteX11" fmla="*/ 260384 w 2684608"/>
              <a:gd name="connsiteY11" fmla="*/ 468014 h 534137"/>
              <a:gd name="connsiteX12" fmla="*/ 387975 w 2684608"/>
              <a:gd name="connsiteY12" fmla="*/ 478647 h 534137"/>
              <a:gd name="connsiteX13" fmla="*/ 430505 w 2684608"/>
              <a:gd name="connsiteY13" fmla="*/ 489279 h 534137"/>
              <a:gd name="connsiteX14" fmla="*/ 877073 w 2684608"/>
              <a:gd name="connsiteY14" fmla="*/ 510544 h 534137"/>
              <a:gd name="connsiteX15" fmla="*/ 940868 w 2684608"/>
              <a:gd name="connsiteY15" fmla="*/ 521177 h 534137"/>
              <a:gd name="connsiteX16" fmla="*/ 1738310 w 2684608"/>
              <a:gd name="connsiteY16" fmla="*/ 521177 h 534137"/>
              <a:gd name="connsiteX17" fmla="*/ 1834003 w 2684608"/>
              <a:gd name="connsiteY17" fmla="*/ 510544 h 534137"/>
              <a:gd name="connsiteX18" fmla="*/ 1950961 w 2684608"/>
              <a:gd name="connsiteY18" fmla="*/ 499912 h 534137"/>
              <a:gd name="connsiteX19" fmla="*/ 1993491 w 2684608"/>
              <a:gd name="connsiteY19" fmla="*/ 489279 h 534137"/>
              <a:gd name="connsiteX20" fmla="*/ 2110450 w 2684608"/>
              <a:gd name="connsiteY20" fmla="*/ 468014 h 534137"/>
              <a:gd name="connsiteX21" fmla="*/ 2291203 w 2684608"/>
              <a:gd name="connsiteY21" fmla="*/ 457381 h 534137"/>
              <a:gd name="connsiteX22" fmla="*/ 2429426 w 2684608"/>
              <a:gd name="connsiteY22" fmla="*/ 436116 h 534137"/>
              <a:gd name="connsiteX23" fmla="*/ 2482589 w 2684608"/>
              <a:gd name="connsiteY23" fmla="*/ 425484 h 534137"/>
              <a:gd name="connsiteX24" fmla="*/ 2599547 w 2684608"/>
              <a:gd name="connsiteY24" fmla="*/ 393586 h 534137"/>
              <a:gd name="connsiteX25" fmla="*/ 2673975 w 2684608"/>
              <a:gd name="connsiteY25" fmla="*/ 351056 h 534137"/>
              <a:gd name="connsiteX26" fmla="*/ 2684608 w 2684608"/>
              <a:gd name="connsiteY26" fmla="*/ 319158 h 534137"/>
              <a:gd name="connsiteX27" fmla="*/ 2673975 w 2684608"/>
              <a:gd name="connsiteY27" fmla="*/ 212833 h 534137"/>
              <a:gd name="connsiteX28" fmla="*/ 2620812 w 2684608"/>
              <a:gd name="connsiteY28" fmla="*/ 159670 h 534137"/>
              <a:gd name="connsiteX29" fmla="*/ 2514487 w 2684608"/>
              <a:gd name="connsiteY29" fmla="*/ 127772 h 534137"/>
              <a:gd name="connsiteX30" fmla="*/ 2482589 w 2684608"/>
              <a:gd name="connsiteY30" fmla="*/ 117140 h 534137"/>
              <a:gd name="connsiteX31" fmla="*/ 2386896 w 2684608"/>
              <a:gd name="connsiteY31" fmla="*/ 106507 h 534137"/>
              <a:gd name="connsiteX32" fmla="*/ 2344366 w 2684608"/>
              <a:gd name="connsiteY32" fmla="*/ 95874 h 534137"/>
              <a:gd name="connsiteX33" fmla="*/ 2110450 w 2684608"/>
              <a:gd name="connsiteY33" fmla="*/ 74609 h 534137"/>
              <a:gd name="connsiteX34" fmla="*/ 1982859 w 2684608"/>
              <a:gd name="connsiteY34" fmla="*/ 53344 h 534137"/>
              <a:gd name="connsiteX35" fmla="*/ 1887166 w 2684608"/>
              <a:gd name="connsiteY35" fmla="*/ 42712 h 534137"/>
              <a:gd name="connsiteX36" fmla="*/ 1834003 w 2684608"/>
              <a:gd name="connsiteY36" fmla="*/ 32079 h 534137"/>
              <a:gd name="connsiteX37" fmla="*/ 1770208 w 2684608"/>
              <a:gd name="connsiteY37" fmla="*/ 21447 h 534137"/>
              <a:gd name="connsiteX38" fmla="*/ 1738310 w 2684608"/>
              <a:gd name="connsiteY38" fmla="*/ 10814 h 534137"/>
              <a:gd name="connsiteX39" fmla="*/ 866440 w 2684608"/>
              <a:gd name="connsiteY39" fmla="*/ 10814 h 534137"/>
              <a:gd name="connsiteX40" fmla="*/ 802645 w 2684608"/>
              <a:gd name="connsiteY40" fmla="*/ 21447 h 534137"/>
              <a:gd name="connsiteX41" fmla="*/ 749482 w 2684608"/>
              <a:gd name="connsiteY41" fmla="*/ 85242 h 53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84608" h="534137">
                <a:moveTo>
                  <a:pt x="749482" y="85242"/>
                </a:moveTo>
                <a:cubicBezTo>
                  <a:pt x="714040" y="92330"/>
                  <a:pt x="603743" y="63977"/>
                  <a:pt x="589994" y="63977"/>
                </a:cubicBezTo>
                <a:cubicBezTo>
                  <a:pt x="465897" y="63977"/>
                  <a:pt x="341901" y="71065"/>
                  <a:pt x="217854" y="74609"/>
                </a:cubicBezTo>
                <a:cubicBezTo>
                  <a:pt x="196589" y="81697"/>
                  <a:pt x="175805" y="90437"/>
                  <a:pt x="154059" y="95874"/>
                </a:cubicBezTo>
                <a:cubicBezTo>
                  <a:pt x="58125" y="119858"/>
                  <a:pt x="96725" y="107898"/>
                  <a:pt x="37101" y="127772"/>
                </a:cubicBezTo>
                <a:cubicBezTo>
                  <a:pt x="26468" y="134860"/>
                  <a:pt x="7304" y="136432"/>
                  <a:pt x="5203" y="149037"/>
                </a:cubicBezTo>
                <a:cubicBezTo>
                  <a:pt x="-8288" y="229984"/>
                  <a:pt x="5190" y="239393"/>
                  <a:pt x="37101" y="287261"/>
                </a:cubicBezTo>
                <a:cubicBezTo>
                  <a:pt x="48330" y="320950"/>
                  <a:pt x="45443" y="321612"/>
                  <a:pt x="68998" y="351056"/>
                </a:cubicBezTo>
                <a:cubicBezTo>
                  <a:pt x="75260" y="358884"/>
                  <a:pt x="84002" y="364493"/>
                  <a:pt x="90264" y="372321"/>
                </a:cubicBezTo>
                <a:cubicBezTo>
                  <a:pt x="98247" y="382300"/>
                  <a:pt x="102493" y="395183"/>
                  <a:pt x="111529" y="404219"/>
                </a:cubicBezTo>
                <a:cubicBezTo>
                  <a:pt x="137071" y="429762"/>
                  <a:pt x="145056" y="423144"/>
                  <a:pt x="175324" y="436116"/>
                </a:cubicBezTo>
                <a:cubicBezTo>
                  <a:pt x="218144" y="454467"/>
                  <a:pt x="214260" y="462248"/>
                  <a:pt x="260384" y="468014"/>
                </a:cubicBezTo>
                <a:cubicBezTo>
                  <a:pt x="302732" y="473308"/>
                  <a:pt x="345445" y="475103"/>
                  <a:pt x="387975" y="478647"/>
                </a:cubicBezTo>
                <a:cubicBezTo>
                  <a:pt x="402152" y="482191"/>
                  <a:pt x="416062" y="487057"/>
                  <a:pt x="430505" y="489279"/>
                </a:cubicBezTo>
                <a:cubicBezTo>
                  <a:pt x="569174" y="510613"/>
                  <a:pt x="761438" y="507040"/>
                  <a:pt x="877073" y="510544"/>
                </a:cubicBezTo>
                <a:cubicBezTo>
                  <a:pt x="898338" y="514088"/>
                  <a:pt x="919407" y="519133"/>
                  <a:pt x="940868" y="521177"/>
                </a:cubicBezTo>
                <a:cubicBezTo>
                  <a:pt x="1217653" y="547537"/>
                  <a:pt x="1425947" y="526383"/>
                  <a:pt x="1738310" y="521177"/>
                </a:cubicBezTo>
                <a:lnTo>
                  <a:pt x="1834003" y="510544"/>
                </a:lnTo>
                <a:cubicBezTo>
                  <a:pt x="1872955" y="506649"/>
                  <a:pt x="1912158" y="505086"/>
                  <a:pt x="1950961" y="499912"/>
                </a:cubicBezTo>
                <a:cubicBezTo>
                  <a:pt x="1965446" y="497981"/>
                  <a:pt x="1979226" y="492449"/>
                  <a:pt x="1993491" y="489279"/>
                </a:cubicBezTo>
                <a:cubicBezTo>
                  <a:pt x="2015259" y="484442"/>
                  <a:pt x="2091499" y="469662"/>
                  <a:pt x="2110450" y="468014"/>
                </a:cubicBezTo>
                <a:cubicBezTo>
                  <a:pt x="2170578" y="462785"/>
                  <a:pt x="2230952" y="460925"/>
                  <a:pt x="2291203" y="457381"/>
                </a:cubicBezTo>
                <a:cubicBezTo>
                  <a:pt x="2379737" y="435249"/>
                  <a:pt x="2286555" y="456526"/>
                  <a:pt x="2429426" y="436116"/>
                </a:cubicBezTo>
                <a:cubicBezTo>
                  <a:pt x="2447316" y="433560"/>
                  <a:pt x="2464980" y="429548"/>
                  <a:pt x="2482589" y="425484"/>
                </a:cubicBezTo>
                <a:cubicBezTo>
                  <a:pt x="2494351" y="422770"/>
                  <a:pt x="2572202" y="405306"/>
                  <a:pt x="2599547" y="393586"/>
                </a:cubicBezTo>
                <a:cubicBezTo>
                  <a:pt x="2637323" y="377396"/>
                  <a:pt x="2641938" y="372415"/>
                  <a:pt x="2673975" y="351056"/>
                </a:cubicBezTo>
                <a:cubicBezTo>
                  <a:pt x="2677519" y="340423"/>
                  <a:pt x="2684608" y="330366"/>
                  <a:pt x="2684608" y="319158"/>
                </a:cubicBezTo>
                <a:cubicBezTo>
                  <a:pt x="2684608" y="283540"/>
                  <a:pt x="2681984" y="247539"/>
                  <a:pt x="2673975" y="212833"/>
                </a:cubicBezTo>
                <a:cubicBezTo>
                  <a:pt x="2668709" y="190014"/>
                  <a:pt x="2640255" y="168311"/>
                  <a:pt x="2620812" y="159670"/>
                </a:cubicBezTo>
                <a:cubicBezTo>
                  <a:pt x="2575338" y="139460"/>
                  <a:pt x="2557781" y="140142"/>
                  <a:pt x="2514487" y="127772"/>
                </a:cubicBezTo>
                <a:cubicBezTo>
                  <a:pt x="2503710" y="124693"/>
                  <a:pt x="2493644" y="118983"/>
                  <a:pt x="2482589" y="117140"/>
                </a:cubicBezTo>
                <a:cubicBezTo>
                  <a:pt x="2450932" y="111864"/>
                  <a:pt x="2418794" y="110051"/>
                  <a:pt x="2386896" y="106507"/>
                </a:cubicBezTo>
                <a:cubicBezTo>
                  <a:pt x="2372719" y="102963"/>
                  <a:pt x="2358832" y="97941"/>
                  <a:pt x="2344366" y="95874"/>
                </a:cubicBezTo>
                <a:cubicBezTo>
                  <a:pt x="2285834" y="87512"/>
                  <a:pt x="2165390" y="80392"/>
                  <a:pt x="2110450" y="74609"/>
                </a:cubicBezTo>
                <a:cubicBezTo>
                  <a:pt x="1946547" y="57356"/>
                  <a:pt x="2112217" y="71824"/>
                  <a:pt x="1982859" y="53344"/>
                </a:cubicBezTo>
                <a:cubicBezTo>
                  <a:pt x="1951088" y="48805"/>
                  <a:pt x="1918937" y="47251"/>
                  <a:pt x="1887166" y="42712"/>
                </a:cubicBezTo>
                <a:cubicBezTo>
                  <a:pt x="1869276" y="40156"/>
                  <a:pt x="1851783" y="35312"/>
                  <a:pt x="1834003" y="32079"/>
                </a:cubicBezTo>
                <a:cubicBezTo>
                  <a:pt x="1812792" y="28223"/>
                  <a:pt x="1791473" y="24991"/>
                  <a:pt x="1770208" y="21447"/>
                </a:cubicBezTo>
                <a:cubicBezTo>
                  <a:pt x="1759575" y="17903"/>
                  <a:pt x="1749493" y="11560"/>
                  <a:pt x="1738310" y="10814"/>
                </a:cubicBezTo>
                <a:cubicBezTo>
                  <a:pt x="1424687" y="-10095"/>
                  <a:pt x="1204349" y="4670"/>
                  <a:pt x="866440" y="10814"/>
                </a:cubicBezTo>
                <a:cubicBezTo>
                  <a:pt x="845175" y="14358"/>
                  <a:pt x="823560" y="16218"/>
                  <a:pt x="802645" y="21447"/>
                </a:cubicBezTo>
                <a:cubicBezTo>
                  <a:pt x="713103" y="43833"/>
                  <a:pt x="784924" y="78154"/>
                  <a:pt x="749482" y="8524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99737ED-171B-4D21-86A5-59B66BFA1F82}"/>
              </a:ext>
            </a:extLst>
          </p:cNvPr>
          <p:cNvSpPr/>
          <p:nvPr/>
        </p:nvSpPr>
        <p:spPr>
          <a:xfrm>
            <a:off x="4357815" y="1517798"/>
            <a:ext cx="824311" cy="324293"/>
          </a:xfrm>
          <a:custGeom>
            <a:avLst/>
            <a:gdLst>
              <a:gd name="connsiteX0" fmla="*/ 749482 w 2684608"/>
              <a:gd name="connsiteY0" fmla="*/ 85242 h 534137"/>
              <a:gd name="connsiteX1" fmla="*/ 589994 w 2684608"/>
              <a:gd name="connsiteY1" fmla="*/ 63977 h 534137"/>
              <a:gd name="connsiteX2" fmla="*/ 217854 w 2684608"/>
              <a:gd name="connsiteY2" fmla="*/ 74609 h 534137"/>
              <a:gd name="connsiteX3" fmla="*/ 154059 w 2684608"/>
              <a:gd name="connsiteY3" fmla="*/ 95874 h 534137"/>
              <a:gd name="connsiteX4" fmla="*/ 37101 w 2684608"/>
              <a:gd name="connsiteY4" fmla="*/ 127772 h 534137"/>
              <a:gd name="connsiteX5" fmla="*/ 5203 w 2684608"/>
              <a:gd name="connsiteY5" fmla="*/ 149037 h 534137"/>
              <a:gd name="connsiteX6" fmla="*/ 37101 w 2684608"/>
              <a:gd name="connsiteY6" fmla="*/ 287261 h 534137"/>
              <a:gd name="connsiteX7" fmla="*/ 68998 w 2684608"/>
              <a:gd name="connsiteY7" fmla="*/ 351056 h 534137"/>
              <a:gd name="connsiteX8" fmla="*/ 90264 w 2684608"/>
              <a:gd name="connsiteY8" fmla="*/ 372321 h 534137"/>
              <a:gd name="connsiteX9" fmla="*/ 111529 w 2684608"/>
              <a:gd name="connsiteY9" fmla="*/ 404219 h 534137"/>
              <a:gd name="connsiteX10" fmla="*/ 175324 w 2684608"/>
              <a:gd name="connsiteY10" fmla="*/ 436116 h 534137"/>
              <a:gd name="connsiteX11" fmla="*/ 260384 w 2684608"/>
              <a:gd name="connsiteY11" fmla="*/ 468014 h 534137"/>
              <a:gd name="connsiteX12" fmla="*/ 387975 w 2684608"/>
              <a:gd name="connsiteY12" fmla="*/ 478647 h 534137"/>
              <a:gd name="connsiteX13" fmla="*/ 430505 w 2684608"/>
              <a:gd name="connsiteY13" fmla="*/ 489279 h 534137"/>
              <a:gd name="connsiteX14" fmla="*/ 877073 w 2684608"/>
              <a:gd name="connsiteY14" fmla="*/ 510544 h 534137"/>
              <a:gd name="connsiteX15" fmla="*/ 940868 w 2684608"/>
              <a:gd name="connsiteY15" fmla="*/ 521177 h 534137"/>
              <a:gd name="connsiteX16" fmla="*/ 1738310 w 2684608"/>
              <a:gd name="connsiteY16" fmla="*/ 521177 h 534137"/>
              <a:gd name="connsiteX17" fmla="*/ 1834003 w 2684608"/>
              <a:gd name="connsiteY17" fmla="*/ 510544 h 534137"/>
              <a:gd name="connsiteX18" fmla="*/ 1950961 w 2684608"/>
              <a:gd name="connsiteY18" fmla="*/ 499912 h 534137"/>
              <a:gd name="connsiteX19" fmla="*/ 1993491 w 2684608"/>
              <a:gd name="connsiteY19" fmla="*/ 489279 h 534137"/>
              <a:gd name="connsiteX20" fmla="*/ 2110450 w 2684608"/>
              <a:gd name="connsiteY20" fmla="*/ 468014 h 534137"/>
              <a:gd name="connsiteX21" fmla="*/ 2291203 w 2684608"/>
              <a:gd name="connsiteY21" fmla="*/ 457381 h 534137"/>
              <a:gd name="connsiteX22" fmla="*/ 2429426 w 2684608"/>
              <a:gd name="connsiteY22" fmla="*/ 436116 h 534137"/>
              <a:gd name="connsiteX23" fmla="*/ 2482589 w 2684608"/>
              <a:gd name="connsiteY23" fmla="*/ 425484 h 534137"/>
              <a:gd name="connsiteX24" fmla="*/ 2599547 w 2684608"/>
              <a:gd name="connsiteY24" fmla="*/ 393586 h 534137"/>
              <a:gd name="connsiteX25" fmla="*/ 2673975 w 2684608"/>
              <a:gd name="connsiteY25" fmla="*/ 351056 h 534137"/>
              <a:gd name="connsiteX26" fmla="*/ 2684608 w 2684608"/>
              <a:gd name="connsiteY26" fmla="*/ 319158 h 534137"/>
              <a:gd name="connsiteX27" fmla="*/ 2673975 w 2684608"/>
              <a:gd name="connsiteY27" fmla="*/ 212833 h 534137"/>
              <a:gd name="connsiteX28" fmla="*/ 2620812 w 2684608"/>
              <a:gd name="connsiteY28" fmla="*/ 159670 h 534137"/>
              <a:gd name="connsiteX29" fmla="*/ 2514487 w 2684608"/>
              <a:gd name="connsiteY29" fmla="*/ 127772 h 534137"/>
              <a:gd name="connsiteX30" fmla="*/ 2482589 w 2684608"/>
              <a:gd name="connsiteY30" fmla="*/ 117140 h 534137"/>
              <a:gd name="connsiteX31" fmla="*/ 2386896 w 2684608"/>
              <a:gd name="connsiteY31" fmla="*/ 106507 h 534137"/>
              <a:gd name="connsiteX32" fmla="*/ 2344366 w 2684608"/>
              <a:gd name="connsiteY32" fmla="*/ 95874 h 534137"/>
              <a:gd name="connsiteX33" fmla="*/ 2110450 w 2684608"/>
              <a:gd name="connsiteY33" fmla="*/ 74609 h 534137"/>
              <a:gd name="connsiteX34" fmla="*/ 1982859 w 2684608"/>
              <a:gd name="connsiteY34" fmla="*/ 53344 h 534137"/>
              <a:gd name="connsiteX35" fmla="*/ 1887166 w 2684608"/>
              <a:gd name="connsiteY35" fmla="*/ 42712 h 534137"/>
              <a:gd name="connsiteX36" fmla="*/ 1834003 w 2684608"/>
              <a:gd name="connsiteY36" fmla="*/ 32079 h 534137"/>
              <a:gd name="connsiteX37" fmla="*/ 1770208 w 2684608"/>
              <a:gd name="connsiteY37" fmla="*/ 21447 h 534137"/>
              <a:gd name="connsiteX38" fmla="*/ 1738310 w 2684608"/>
              <a:gd name="connsiteY38" fmla="*/ 10814 h 534137"/>
              <a:gd name="connsiteX39" fmla="*/ 866440 w 2684608"/>
              <a:gd name="connsiteY39" fmla="*/ 10814 h 534137"/>
              <a:gd name="connsiteX40" fmla="*/ 802645 w 2684608"/>
              <a:gd name="connsiteY40" fmla="*/ 21447 h 534137"/>
              <a:gd name="connsiteX41" fmla="*/ 749482 w 2684608"/>
              <a:gd name="connsiteY41" fmla="*/ 85242 h 53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84608" h="534137">
                <a:moveTo>
                  <a:pt x="749482" y="85242"/>
                </a:moveTo>
                <a:cubicBezTo>
                  <a:pt x="714040" y="92330"/>
                  <a:pt x="603743" y="63977"/>
                  <a:pt x="589994" y="63977"/>
                </a:cubicBezTo>
                <a:cubicBezTo>
                  <a:pt x="465897" y="63977"/>
                  <a:pt x="341901" y="71065"/>
                  <a:pt x="217854" y="74609"/>
                </a:cubicBezTo>
                <a:cubicBezTo>
                  <a:pt x="196589" y="81697"/>
                  <a:pt x="175805" y="90437"/>
                  <a:pt x="154059" y="95874"/>
                </a:cubicBezTo>
                <a:cubicBezTo>
                  <a:pt x="58125" y="119858"/>
                  <a:pt x="96725" y="107898"/>
                  <a:pt x="37101" y="127772"/>
                </a:cubicBezTo>
                <a:cubicBezTo>
                  <a:pt x="26468" y="134860"/>
                  <a:pt x="7304" y="136432"/>
                  <a:pt x="5203" y="149037"/>
                </a:cubicBezTo>
                <a:cubicBezTo>
                  <a:pt x="-8288" y="229984"/>
                  <a:pt x="5190" y="239393"/>
                  <a:pt x="37101" y="287261"/>
                </a:cubicBezTo>
                <a:cubicBezTo>
                  <a:pt x="48330" y="320950"/>
                  <a:pt x="45443" y="321612"/>
                  <a:pt x="68998" y="351056"/>
                </a:cubicBezTo>
                <a:cubicBezTo>
                  <a:pt x="75260" y="358884"/>
                  <a:pt x="84002" y="364493"/>
                  <a:pt x="90264" y="372321"/>
                </a:cubicBezTo>
                <a:cubicBezTo>
                  <a:pt x="98247" y="382300"/>
                  <a:pt x="102493" y="395183"/>
                  <a:pt x="111529" y="404219"/>
                </a:cubicBezTo>
                <a:cubicBezTo>
                  <a:pt x="137071" y="429762"/>
                  <a:pt x="145056" y="423144"/>
                  <a:pt x="175324" y="436116"/>
                </a:cubicBezTo>
                <a:cubicBezTo>
                  <a:pt x="218144" y="454467"/>
                  <a:pt x="214260" y="462248"/>
                  <a:pt x="260384" y="468014"/>
                </a:cubicBezTo>
                <a:cubicBezTo>
                  <a:pt x="302732" y="473308"/>
                  <a:pt x="345445" y="475103"/>
                  <a:pt x="387975" y="478647"/>
                </a:cubicBezTo>
                <a:cubicBezTo>
                  <a:pt x="402152" y="482191"/>
                  <a:pt x="416062" y="487057"/>
                  <a:pt x="430505" y="489279"/>
                </a:cubicBezTo>
                <a:cubicBezTo>
                  <a:pt x="569174" y="510613"/>
                  <a:pt x="761438" y="507040"/>
                  <a:pt x="877073" y="510544"/>
                </a:cubicBezTo>
                <a:cubicBezTo>
                  <a:pt x="898338" y="514088"/>
                  <a:pt x="919407" y="519133"/>
                  <a:pt x="940868" y="521177"/>
                </a:cubicBezTo>
                <a:cubicBezTo>
                  <a:pt x="1217653" y="547537"/>
                  <a:pt x="1425947" y="526383"/>
                  <a:pt x="1738310" y="521177"/>
                </a:cubicBezTo>
                <a:lnTo>
                  <a:pt x="1834003" y="510544"/>
                </a:lnTo>
                <a:cubicBezTo>
                  <a:pt x="1872955" y="506649"/>
                  <a:pt x="1912158" y="505086"/>
                  <a:pt x="1950961" y="499912"/>
                </a:cubicBezTo>
                <a:cubicBezTo>
                  <a:pt x="1965446" y="497981"/>
                  <a:pt x="1979226" y="492449"/>
                  <a:pt x="1993491" y="489279"/>
                </a:cubicBezTo>
                <a:cubicBezTo>
                  <a:pt x="2015259" y="484442"/>
                  <a:pt x="2091499" y="469662"/>
                  <a:pt x="2110450" y="468014"/>
                </a:cubicBezTo>
                <a:cubicBezTo>
                  <a:pt x="2170578" y="462785"/>
                  <a:pt x="2230952" y="460925"/>
                  <a:pt x="2291203" y="457381"/>
                </a:cubicBezTo>
                <a:cubicBezTo>
                  <a:pt x="2379737" y="435249"/>
                  <a:pt x="2286555" y="456526"/>
                  <a:pt x="2429426" y="436116"/>
                </a:cubicBezTo>
                <a:cubicBezTo>
                  <a:pt x="2447316" y="433560"/>
                  <a:pt x="2464980" y="429548"/>
                  <a:pt x="2482589" y="425484"/>
                </a:cubicBezTo>
                <a:cubicBezTo>
                  <a:pt x="2494351" y="422770"/>
                  <a:pt x="2572202" y="405306"/>
                  <a:pt x="2599547" y="393586"/>
                </a:cubicBezTo>
                <a:cubicBezTo>
                  <a:pt x="2637323" y="377396"/>
                  <a:pt x="2641938" y="372415"/>
                  <a:pt x="2673975" y="351056"/>
                </a:cubicBezTo>
                <a:cubicBezTo>
                  <a:pt x="2677519" y="340423"/>
                  <a:pt x="2684608" y="330366"/>
                  <a:pt x="2684608" y="319158"/>
                </a:cubicBezTo>
                <a:cubicBezTo>
                  <a:pt x="2684608" y="283540"/>
                  <a:pt x="2681984" y="247539"/>
                  <a:pt x="2673975" y="212833"/>
                </a:cubicBezTo>
                <a:cubicBezTo>
                  <a:pt x="2668709" y="190014"/>
                  <a:pt x="2640255" y="168311"/>
                  <a:pt x="2620812" y="159670"/>
                </a:cubicBezTo>
                <a:cubicBezTo>
                  <a:pt x="2575338" y="139460"/>
                  <a:pt x="2557781" y="140142"/>
                  <a:pt x="2514487" y="127772"/>
                </a:cubicBezTo>
                <a:cubicBezTo>
                  <a:pt x="2503710" y="124693"/>
                  <a:pt x="2493644" y="118983"/>
                  <a:pt x="2482589" y="117140"/>
                </a:cubicBezTo>
                <a:cubicBezTo>
                  <a:pt x="2450932" y="111864"/>
                  <a:pt x="2418794" y="110051"/>
                  <a:pt x="2386896" y="106507"/>
                </a:cubicBezTo>
                <a:cubicBezTo>
                  <a:pt x="2372719" y="102963"/>
                  <a:pt x="2358832" y="97941"/>
                  <a:pt x="2344366" y="95874"/>
                </a:cubicBezTo>
                <a:cubicBezTo>
                  <a:pt x="2285834" y="87512"/>
                  <a:pt x="2165390" y="80392"/>
                  <a:pt x="2110450" y="74609"/>
                </a:cubicBezTo>
                <a:cubicBezTo>
                  <a:pt x="1946547" y="57356"/>
                  <a:pt x="2112217" y="71824"/>
                  <a:pt x="1982859" y="53344"/>
                </a:cubicBezTo>
                <a:cubicBezTo>
                  <a:pt x="1951088" y="48805"/>
                  <a:pt x="1918937" y="47251"/>
                  <a:pt x="1887166" y="42712"/>
                </a:cubicBezTo>
                <a:cubicBezTo>
                  <a:pt x="1869276" y="40156"/>
                  <a:pt x="1851783" y="35312"/>
                  <a:pt x="1834003" y="32079"/>
                </a:cubicBezTo>
                <a:cubicBezTo>
                  <a:pt x="1812792" y="28223"/>
                  <a:pt x="1791473" y="24991"/>
                  <a:pt x="1770208" y="21447"/>
                </a:cubicBezTo>
                <a:cubicBezTo>
                  <a:pt x="1759575" y="17903"/>
                  <a:pt x="1749493" y="11560"/>
                  <a:pt x="1738310" y="10814"/>
                </a:cubicBezTo>
                <a:cubicBezTo>
                  <a:pt x="1424687" y="-10095"/>
                  <a:pt x="1204349" y="4670"/>
                  <a:pt x="866440" y="10814"/>
                </a:cubicBezTo>
                <a:cubicBezTo>
                  <a:pt x="845175" y="14358"/>
                  <a:pt x="823560" y="16218"/>
                  <a:pt x="802645" y="21447"/>
                </a:cubicBezTo>
                <a:cubicBezTo>
                  <a:pt x="713103" y="43833"/>
                  <a:pt x="784924" y="78154"/>
                  <a:pt x="749482" y="8524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1CF9F3-0009-40E4-8032-92A8747A7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09" y="1254643"/>
            <a:ext cx="2700950" cy="4805916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9C5CC5-BEEE-4C8C-86A9-89A5A3BD25B5}"/>
              </a:ext>
            </a:extLst>
          </p:cNvPr>
          <p:cNvSpPr/>
          <p:nvPr/>
        </p:nvSpPr>
        <p:spPr>
          <a:xfrm>
            <a:off x="397109" y="1460444"/>
            <a:ext cx="706952" cy="219501"/>
          </a:xfrm>
          <a:custGeom>
            <a:avLst/>
            <a:gdLst>
              <a:gd name="connsiteX0" fmla="*/ 749482 w 2684608"/>
              <a:gd name="connsiteY0" fmla="*/ 85242 h 534137"/>
              <a:gd name="connsiteX1" fmla="*/ 589994 w 2684608"/>
              <a:gd name="connsiteY1" fmla="*/ 63977 h 534137"/>
              <a:gd name="connsiteX2" fmla="*/ 217854 w 2684608"/>
              <a:gd name="connsiteY2" fmla="*/ 74609 h 534137"/>
              <a:gd name="connsiteX3" fmla="*/ 154059 w 2684608"/>
              <a:gd name="connsiteY3" fmla="*/ 95874 h 534137"/>
              <a:gd name="connsiteX4" fmla="*/ 37101 w 2684608"/>
              <a:gd name="connsiteY4" fmla="*/ 127772 h 534137"/>
              <a:gd name="connsiteX5" fmla="*/ 5203 w 2684608"/>
              <a:gd name="connsiteY5" fmla="*/ 149037 h 534137"/>
              <a:gd name="connsiteX6" fmla="*/ 37101 w 2684608"/>
              <a:gd name="connsiteY6" fmla="*/ 287261 h 534137"/>
              <a:gd name="connsiteX7" fmla="*/ 68998 w 2684608"/>
              <a:gd name="connsiteY7" fmla="*/ 351056 h 534137"/>
              <a:gd name="connsiteX8" fmla="*/ 90264 w 2684608"/>
              <a:gd name="connsiteY8" fmla="*/ 372321 h 534137"/>
              <a:gd name="connsiteX9" fmla="*/ 111529 w 2684608"/>
              <a:gd name="connsiteY9" fmla="*/ 404219 h 534137"/>
              <a:gd name="connsiteX10" fmla="*/ 175324 w 2684608"/>
              <a:gd name="connsiteY10" fmla="*/ 436116 h 534137"/>
              <a:gd name="connsiteX11" fmla="*/ 260384 w 2684608"/>
              <a:gd name="connsiteY11" fmla="*/ 468014 h 534137"/>
              <a:gd name="connsiteX12" fmla="*/ 387975 w 2684608"/>
              <a:gd name="connsiteY12" fmla="*/ 478647 h 534137"/>
              <a:gd name="connsiteX13" fmla="*/ 430505 w 2684608"/>
              <a:gd name="connsiteY13" fmla="*/ 489279 h 534137"/>
              <a:gd name="connsiteX14" fmla="*/ 877073 w 2684608"/>
              <a:gd name="connsiteY14" fmla="*/ 510544 h 534137"/>
              <a:gd name="connsiteX15" fmla="*/ 940868 w 2684608"/>
              <a:gd name="connsiteY15" fmla="*/ 521177 h 534137"/>
              <a:gd name="connsiteX16" fmla="*/ 1738310 w 2684608"/>
              <a:gd name="connsiteY16" fmla="*/ 521177 h 534137"/>
              <a:gd name="connsiteX17" fmla="*/ 1834003 w 2684608"/>
              <a:gd name="connsiteY17" fmla="*/ 510544 h 534137"/>
              <a:gd name="connsiteX18" fmla="*/ 1950961 w 2684608"/>
              <a:gd name="connsiteY18" fmla="*/ 499912 h 534137"/>
              <a:gd name="connsiteX19" fmla="*/ 1993491 w 2684608"/>
              <a:gd name="connsiteY19" fmla="*/ 489279 h 534137"/>
              <a:gd name="connsiteX20" fmla="*/ 2110450 w 2684608"/>
              <a:gd name="connsiteY20" fmla="*/ 468014 h 534137"/>
              <a:gd name="connsiteX21" fmla="*/ 2291203 w 2684608"/>
              <a:gd name="connsiteY21" fmla="*/ 457381 h 534137"/>
              <a:gd name="connsiteX22" fmla="*/ 2429426 w 2684608"/>
              <a:gd name="connsiteY22" fmla="*/ 436116 h 534137"/>
              <a:gd name="connsiteX23" fmla="*/ 2482589 w 2684608"/>
              <a:gd name="connsiteY23" fmla="*/ 425484 h 534137"/>
              <a:gd name="connsiteX24" fmla="*/ 2599547 w 2684608"/>
              <a:gd name="connsiteY24" fmla="*/ 393586 h 534137"/>
              <a:gd name="connsiteX25" fmla="*/ 2673975 w 2684608"/>
              <a:gd name="connsiteY25" fmla="*/ 351056 h 534137"/>
              <a:gd name="connsiteX26" fmla="*/ 2684608 w 2684608"/>
              <a:gd name="connsiteY26" fmla="*/ 319158 h 534137"/>
              <a:gd name="connsiteX27" fmla="*/ 2673975 w 2684608"/>
              <a:gd name="connsiteY27" fmla="*/ 212833 h 534137"/>
              <a:gd name="connsiteX28" fmla="*/ 2620812 w 2684608"/>
              <a:gd name="connsiteY28" fmla="*/ 159670 h 534137"/>
              <a:gd name="connsiteX29" fmla="*/ 2514487 w 2684608"/>
              <a:gd name="connsiteY29" fmla="*/ 127772 h 534137"/>
              <a:gd name="connsiteX30" fmla="*/ 2482589 w 2684608"/>
              <a:gd name="connsiteY30" fmla="*/ 117140 h 534137"/>
              <a:gd name="connsiteX31" fmla="*/ 2386896 w 2684608"/>
              <a:gd name="connsiteY31" fmla="*/ 106507 h 534137"/>
              <a:gd name="connsiteX32" fmla="*/ 2344366 w 2684608"/>
              <a:gd name="connsiteY32" fmla="*/ 95874 h 534137"/>
              <a:gd name="connsiteX33" fmla="*/ 2110450 w 2684608"/>
              <a:gd name="connsiteY33" fmla="*/ 74609 h 534137"/>
              <a:gd name="connsiteX34" fmla="*/ 1982859 w 2684608"/>
              <a:gd name="connsiteY34" fmla="*/ 53344 h 534137"/>
              <a:gd name="connsiteX35" fmla="*/ 1887166 w 2684608"/>
              <a:gd name="connsiteY35" fmla="*/ 42712 h 534137"/>
              <a:gd name="connsiteX36" fmla="*/ 1834003 w 2684608"/>
              <a:gd name="connsiteY36" fmla="*/ 32079 h 534137"/>
              <a:gd name="connsiteX37" fmla="*/ 1770208 w 2684608"/>
              <a:gd name="connsiteY37" fmla="*/ 21447 h 534137"/>
              <a:gd name="connsiteX38" fmla="*/ 1738310 w 2684608"/>
              <a:gd name="connsiteY38" fmla="*/ 10814 h 534137"/>
              <a:gd name="connsiteX39" fmla="*/ 866440 w 2684608"/>
              <a:gd name="connsiteY39" fmla="*/ 10814 h 534137"/>
              <a:gd name="connsiteX40" fmla="*/ 802645 w 2684608"/>
              <a:gd name="connsiteY40" fmla="*/ 21447 h 534137"/>
              <a:gd name="connsiteX41" fmla="*/ 749482 w 2684608"/>
              <a:gd name="connsiteY41" fmla="*/ 85242 h 53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84608" h="534137">
                <a:moveTo>
                  <a:pt x="749482" y="85242"/>
                </a:moveTo>
                <a:cubicBezTo>
                  <a:pt x="714040" y="92330"/>
                  <a:pt x="603743" y="63977"/>
                  <a:pt x="589994" y="63977"/>
                </a:cubicBezTo>
                <a:cubicBezTo>
                  <a:pt x="465897" y="63977"/>
                  <a:pt x="341901" y="71065"/>
                  <a:pt x="217854" y="74609"/>
                </a:cubicBezTo>
                <a:cubicBezTo>
                  <a:pt x="196589" y="81697"/>
                  <a:pt x="175805" y="90437"/>
                  <a:pt x="154059" y="95874"/>
                </a:cubicBezTo>
                <a:cubicBezTo>
                  <a:pt x="58125" y="119858"/>
                  <a:pt x="96725" y="107898"/>
                  <a:pt x="37101" y="127772"/>
                </a:cubicBezTo>
                <a:cubicBezTo>
                  <a:pt x="26468" y="134860"/>
                  <a:pt x="7304" y="136432"/>
                  <a:pt x="5203" y="149037"/>
                </a:cubicBezTo>
                <a:cubicBezTo>
                  <a:pt x="-8288" y="229984"/>
                  <a:pt x="5190" y="239393"/>
                  <a:pt x="37101" y="287261"/>
                </a:cubicBezTo>
                <a:cubicBezTo>
                  <a:pt x="48330" y="320950"/>
                  <a:pt x="45443" y="321612"/>
                  <a:pt x="68998" y="351056"/>
                </a:cubicBezTo>
                <a:cubicBezTo>
                  <a:pt x="75260" y="358884"/>
                  <a:pt x="84002" y="364493"/>
                  <a:pt x="90264" y="372321"/>
                </a:cubicBezTo>
                <a:cubicBezTo>
                  <a:pt x="98247" y="382300"/>
                  <a:pt x="102493" y="395183"/>
                  <a:pt x="111529" y="404219"/>
                </a:cubicBezTo>
                <a:cubicBezTo>
                  <a:pt x="137071" y="429762"/>
                  <a:pt x="145056" y="423144"/>
                  <a:pt x="175324" y="436116"/>
                </a:cubicBezTo>
                <a:cubicBezTo>
                  <a:pt x="218144" y="454467"/>
                  <a:pt x="214260" y="462248"/>
                  <a:pt x="260384" y="468014"/>
                </a:cubicBezTo>
                <a:cubicBezTo>
                  <a:pt x="302732" y="473308"/>
                  <a:pt x="345445" y="475103"/>
                  <a:pt x="387975" y="478647"/>
                </a:cubicBezTo>
                <a:cubicBezTo>
                  <a:pt x="402152" y="482191"/>
                  <a:pt x="416062" y="487057"/>
                  <a:pt x="430505" y="489279"/>
                </a:cubicBezTo>
                <a:cubicBezTo>
                  <a:pt x="569174" y="510613"/>
                  <a:pt x="761438" y="507040"/>
                  <a:pt x="877073" y="510544"/>
                </a:cubicBezTo>
                <a:cubicBezTo>
                  <a:pt x="898338" y="514088"/>
                  <a:pt x="919407" y="519133"/>
                  <a:pt x="940868" y="521177"/>
                </a:cubicBezTo>
                <a:cubicBezTo>
                  <a:pt x="1217653" y="547537"/>
                  <a:pt x="1425947" y="526383"/>
                  <a:pt x="1738310" y="521177"/>
                </a:cubicBezTo>
                <a:lnTo>
                  <a:pt x="1834003" y="510544"/>
                </a:lnTo>
                <a:cubicBezTo>
                  <a:pt x="1872955" y="506649"/>
                  <a:pt x="1912158" y="505086"/>
                  <a:pt x="1950961" y="499912"/>
                </a:cubicBezTo>
                <a:cubicBezTo>
                  <a:pt x="1965446" y="497981"/>
                  <a:pt x="1979226" y="492449"/>
                  <a:pt x="1993491" y="489279"/>
                </a:cubicBezTo>
                <a:cubicBezTo>
                  <a:pt x="2015259" y="484442"/>
                  <a:pt x="2091499" y="469662"/>
                  <a:pt x="2110450" y="468014"/>
                </a:cubicBezTo>
                <a:cubicBezTo>
                  <a:pt x="2170578" y="462785"/>
                  <a:pt x="2230952" y="460925"/>
                  <a:pt x="2291203" y="457381"/>
                </a:cubicBezTo>
                <a:cubicBezTo>
                  <a:pt x="2379737" y="435249"/>
                  <a:pt x="2286555" y="456526"/>
                  <a:pt x="2429426" y="436116"/>
                </a:cubicBezTo>
                <a:cubicBezTo>
                  <a:pt x="2447316" y="433560"/>
                  <a:pt x="2464980" y="429548"/>
                  <a:pt x="2482589" y="425484"/>
                </a:cubicBezTo>
                <a:cubicBezTo>
                  <a:pt x="2494351" y="422770"/>
                  <a:pt x="2572202" y="405306"/>
                  <a:pt x="2599547" y="393586"/>
                </a:cubicBezTo>
                <a:cubicBezTo>
                  <a:pt x="2637323" y="377396"/>
                  <a:pt x="2641938" y="372415"/>
                  <a:pt x="2673975" y="351056"/>
                </a:cubicBezTo>
                <a:cubicBezTo>
                  <a:pt x="2677519" y="340423"/>
                  <a:pt x="2684608" y="330366"/>
                  <a:pt x="2684608" y="319158"/>
                </a:cubicBezTo>
                <a:cubicBezTo>
                  <a:pt x="2684608" y="283540"/>
                  <a:pt x="2681984" y="247539"/>
                  <a:pt x="2673975" y="212833"/>
                </a:cubicBezTo>
                <a:cubicBezTo>
                  <a:pt x="2668709" y="190014"/>
                  <a:pt x="2640255" y="168311"/>
                  <a:pt x="2620812" y="159670"/>
                </a:cubicBezTo>
                <a:cubicBezTo>
                  <a:pt x="2575338" y="139460"/>
                  <a:pt x="2557781" y="140142"/>
                  <a:pt x="2514487" y="127772"/>
                </a:cubicBezTo>
                <a:cubicBezTo>
                  <a:pt x="2503710" y="124693"/>
                  <a:pt x="2493644" y="118983"/>
                  <a:pt x="2482589" y="117140"/>
                </a:cubicBezTo>
                <a:cubicBezTo>
                  <a:pt x="2450932" y="111864"/>
                  <a:pt x="2418794" y="110051"/>
                  <a:pt x="2386896" y="106507"/>
                </a:cubicBezTo>
                <a:cubicBezTo>
                  <a:pt x="2372719" y="102963"/>
                  <a:pt x="2358832" y="97941"/>
                  <a:pt x="2344366" y="95874"/>
                </a:cubicBezTo>
                <a:cubicBezTo>
                  <a:pt x="2285834" y="87512"/>
                  <a:pt x="2165390" y="80392"/>
                  <a:pt x="2110450" y="74609"/>
                </a:cubicBezTo>
                <a:cubicBezTo>
                  <a:pt x="1946547" y="57356"/>
                  <a:pt x="2112217" y="71824"/>
                  <a:pt x="1982859" y="53344"/>
                </a:cubicBezTo>
                <a:cubicBezTo>
                  <a:pt x="1951088" y="48805"/>
                  <a:pt x="1918937" y="47251"/>
                  <a:pt x="1887166" y="42712"/>
                </a:cubicBezTo>
                <a:cubicBezTo>
                  <a:pt x="1869276" y="40156"/>
                  <a:pt x="1851783" y="35312"/>
                  <a:pt x="1834003" y="32079"/>
                </a:cubicBezTo>
                <a:cubicBezTo>
                  <a:pt x="1812792" y="28223"/>
                  <a:pt x="1791473" y="24991"/>
                  <a:pt x="1770208" y="21447"/>
                </a:cubicBezTo>
                <a:cubicBezTo>
                  <a:pt x="1759575" y="17903"/>
                  <a:pt x="1749493" y="11560"/>
                  <a:pt x="1738310" y="10814"/>
                </a:cubicBezTo>
                <a:cubicBezTo>
                  <a:pt x="1424687" y="-10095"/>
                  <a:pt x="1204349" y="4670"/>
                  <a:pt x="866440" y="10814"/>
                </a:cubicBezTo>
                <a:cubicBezTo>
                  <a:pt x="845175" y="14358"/>
                  <a:pt x="823560" y="16218"/>
                  <a:pt x="802645" y="21447"/>
                </a:cubicBezTo>
                <a:cubicBezTo>
                  <a:pt x="713103" y="43833"/>
                  <a:pt x="784924" y="78154"/>
                  <a:pt x="749482" y="8524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CFE394-0432-4E19-A1A1-D2023B585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313" y="231264"/>
            <a:ext cx="3680822" cy="59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73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9D6A10-ECDF-4328-98E8-6DE46746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5" y="128889"/>
            <a:ext cx="4126860" cy="700451"/>
          </a:xfrm>
        </p:spPr>
        <p:txBody>
          <a:bodyPr/>
          <a:lstStyle/>
          <a:p>
            <a:r>
              <a:rPr lang="en-GB" dirty="0"/>
              <a:t>Device settings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9A4ED8-9071-4D5D-B0FD-C3A837D52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333" y="829341"/>
            <a:ext cx="4126861" cy="425302"/>
          </a:xfrm>
        </p:spPr>
        <p:txBody>
          <a:bodyPr>
            <a:normAutofit/>
          </a:bodyPr>
          <a:lstStyle/>
          <a:p>
            <a:r>
              <a:rPr lang="en-GB" dirty="0" err="1"/>
              <a:t>Iphones</a:t>
            </a:r>
            <a:r>
              <a:rPr lang="en-GB" dirty="0"/>
              <a:t>/</a:t>
            </a:r>
            <a:r>
              <a:rPr lang="en-GB" dirty="0" err="1"/>
              <a:t>ipads</a:t>
            </a:r>
            <a:r>
              <a:rPr lang="en-GB" dirty="0"/>
              <a:t> – content restrictions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ABA8E4-74ED-473B-9EDC-084E37A2E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63" y="1262718"/>
            <a:ext cx="2827872" cy="5031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A133B-F79E-4620-B675-5DB9140EE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80" y="1254643"/>
            <a:ext cx="3092544" cy="503983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9C5CC5-BEEE-4C8C-86A9-89A5A3BD25B5}"/>
              </a:ext>
            </a:extLst>
          </p:cNvPr>
          <p:cNvSpPr/>
          <p:nvPr/>
        </p:nvSpPr>
        <p:spPr>
          <a:xfrm>
            <a:off x="377569" y="3189586"/>
            <a:ext cx="2684608" cy="534137"/>
          </a:xfrm>
          <a:custGeom>
            <a:avLst/>
            <a:gdLst>
              <a:gd name="connsiteX0" fmla="*/ 749482 w 2684608"/>
              <a:gd name="connsiteY0" fmla="*/ 85242 h 534137"/>
              <a:gd name="connsiteX1" fmla="*/ 589994 w 2684608"/>
              <a:gd name="connsiteY1" fmla="*/ 63977 h 534137"/>
              <a:gd name="connsiteX2" fmla="*/ 217854 w 2684608"/>
              <a:gd name="connsiteY2" fmla="*/ 74609 h 534137"/>
              <a:gd name="connsiteX3" fmla="*/ 154059 w 2684608"/>
              <a:gd name="connsiteY3" fmla="*/ 95874 h 534137"/>
              <a:gd name="connsiteX4" fmla="*/ 37101 w 2684608"/>
              <a:gd name="connsiteY4" fmla="*/ 127772 h 534137"/>
              <a:gd name="connsiteX5" fmla="*/ 5203 w 2684608"/>
              <a:gd name="connsiteY5" fmla="*/ 149037 h 534137"/>
              <a:gd name="connsiteX6" fmla="*/ 37101 w 2684608"/>
              <a:gd name="connsiteY6" fmla="*/ 287261 h 534137"/>
              <a:gd name="connsiteX7" fmla="*/ 68998 w 2684608"/>
              <a:gd name="connsiteY7" fmla="*/ 351056 h 534137"/>
              <a:gd name="connsiteX8" fmla="*/ 90264 w 2684608"/>
              <a:gd name="connsiteY8" fmla="*/ 372321 h 534137"/>
              <a:gd name="connsiteX9" fmla="*/ 111529 w 2684608"/>
              <a:gd name="connsiteY9" fmla="*/ 404219 h 534137"/>
              <a:gd name="connsiteX10" fmla="*/ 175324 w 2684608"/>
              <a:gd name="connsiteY10" fmla="*/ 436116 h 534137"/>
              <a:gd name="connsiteX11" fmla="*/ 260384 w 2684608"/>
              <a:gd name="connsiteY11" fmla="*/ 468014 h 534137"/>
              <a:gd name="connsiteX12" fmla="*/ 387975 w 2684608"/>
              <a:gd name="connsiteY12" fmla="*/ 478647 h 534137"/>
              <a:gd name="connsiteX13" fmla="*/ 430505 w 2684608"/>
              <a:gd name="connsiteY13" fmla="*/ 489279 h 534137"/>
              <a:gd name="connsiteX14" fmla="*/ 877073 w 2684608"/>
              <a:gd name="connsiteY14" fmla="*/ 510544 h 534137"/>
              <a:gd name="connsiteX15" fmla="*/ 940868 w 2684608"/>
              <a:gd name="connsiteY15" fmla="*/ 521177 h 534137"/>
              <a:gd name="connsiteX16" fmla="*/ 1738310 w 2684608"/>
              <a:gd name="connsiteY16" fmla="*/ 521177 h 534137"/>
              <a:gd name="connsiteX17" fmla="*/ 1834003 w 2684608"/>
              <a:gd name="connsiteY17" fmla="*/ 510544 h 534137"/>
              <a:gd name="connsiteX18" fmla="*/ 1950961 w 2684608"/>
              <a:gd name="connsiteY18" fmla="*/ 499912 h 534137"/>
              <a:gd name="connsiteX19" fmla="*/ 1993491 w 2684608"/>
              <a:gd name="connsiteY19" fmla="*/ 489279 h 534137"/>
              <a:gd name="connsiteX20" fmla="*/ 2110450 w 2684608"/>
              <a:gd name="connsiteY20" fmla="*/ 468014 h 534137"/>
              <a:gd name="connsiteX21" fmla="*/ 2291203 w 2684608"/>
              <a:gd name="connsiteY21" fmla="*/ 457381 h 534137"/>
              <a:gd name="connsiteX22" fmla="*/ 2429426 w 2684608"/>
              <a:gd name="connsiteY22" fmla="*/ 436116 h 534137"/>
              <a:gd name="connsiteX23" fmla="*/ 2482589 w 2684608"/>
              <a:gd name="connsiteY23" fmla="*/ 425484 h 534137"/>
              <a:gd name="connsiteX24" fmla="*/ 2599547 w 2684608"/>
              <a:gd name="connsiteY24" fmla="*/ 393586 h 534137"/>
              <a:gd name="connsiteX25" fmla="*/ 2673975 w 2684608"/>
              <a:gd name="connsiteY25" fmla="*/ 351056 h 534137"/>
              <a:gd name="connsiteX26" fmla="*/ 2684608 w 2684608"/>
              <a:gd name="connsiteY26" fmla="*/ 319158 h 534137"/>
              <a:gd name="connsiteX27" fmla="*/ 2673975 w 2684608"/>
              <a:gd name="connsiteY27" fmla="*/ 212833 h 534137"/>
              <a:gd name="connsiteX28" fmla="*/ 2620812 w 2684608"/>
              <a:gd name="connsiteY28" fmla="*/ 159670 h 534137"/>
              <a:gd name="connsiteX29" fmla="*/ 2514487 w 2684608"/>
              <a:gd name="connsiteY29" fmla="*/ 127772 h 534137"/>
              <a:gd name="connsiteX30" fmla="*/ 2482589 w 2684608"/>
              <a:gd name="connsiteY30" fmla="*/ 117140 h 534137"/>
              <a:gd name="connsiteX31" fmla="*/ 2386896 w 2684608"/>
              <a:gd name="connsiteY31" fmla="*/ 106507 h 534137"/>
              <a:gd name="connsiteX32" fmla="*/ 2344366 w 2684608"/>
              <a:gd name="connsiteY32" fmla="*/ 95874 h 534137"/>
              <a:gd name="connsiteX33" fmla="*/ 2110450 w 2684608"/>
              <a:gd name="connsiteY33" fmla="*/ 74609 h 534137"/>
              <a:gd name="connsiteX34" fmla="*/ 1982859 w 2684608"/>
              <a:gd name="connsiteY34" fmla="*/ 53344 h 534137"/>
              <a:gd name="connsiteX35" fmla="*/ 1887166 w 2684608"/>
              <a:gd name="connsiteY35" fmla="*/ 42712 h 534137"/>
              <a:gd name="connsiteX36" fmla="*/ 1834003 w 2684608"/>
              <a:gd name="connsiteY36" fmla="*/ 32079 h 534137"/>
              <a:gd name="connsiteX37" fmla="*/ 1770208 w 2684608"/>
              <a:gd name="connsiteY37" fmla="*/ 21447 h 534137"/>
              <a:gd name="connsiteX38" fmla="*/ 1738310 w 2684608"/>
              <a:gd name="connsiteY38" fmla="*/ 10814 h 534137"/>
              <a:gd name="connsiteX39" fmla="*/ 866440 w 2684608"/>
              <a:gd name="connsiteY39" fmla="*/ 10814 h 534137"/>
              <a:gd name="connsiteX40" fmla="*/ 802645 w 2684608"/>
              <a:gd name="connsiteY40" fmla="*/ 21447 h 534137"/>
              <a:gd name="connsiteX41" fmla="*/ 749482 w 2684608"/>
              <a:gd name="connsiteY41" fmla="*/ 85242 h 53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84608" h="534137">
                <a:moveTo>
                  <a:pt x="749482" y="85242"/>
                </a:moveTo>
                <a:cubicBezTo>
                  <a:pt x="714040" y="92330"/>
                  <a:pt x="603743" y="63977"/>
                  <a:pt x="589994" y="63977"/>
                </a:cubicBezTo>
                <a:cubicBezTo>
                  <a:pt x="465897" y="63977"/>
                  <a:pt x="341901" y="71065"/>
                  <a:pt x="217854" y="74609"/>
                </a:cubicBezTo>
                <a:cubicBezTo>
                  <a:pt x="196589" y="81697"/>
                  <a:pt x="175805" y="90437"/>
                  <a:pt x="154059" y="95874"/>
                </a:cubicBezTo>
                <a:cubicBezTo>
                  <a:pt x="58125" y="119858"/>
                  <a:pt x="96725" y="107898"/>
                  <a:pt x="37101" y="127772"/>
                </a:cubicBezTo>
                <a:cubicBezTo>
                  <a:pt x="26468" y="134860"/>
                  <a:pt x="7304" y="136432"/>
                  <a:pt x="5203" y="149037"/>
                </a:cubicBezTo>
                <a:cubicBezTo>
                  <a:pt x="-8288" y="229984"/>
                  <a:pt x="5190" y="239393"/>
                  <a:pt x="37101" y="287261"/>
                </a:cubicBezTo>
                <a:cubicBezTo>
                  <a:pt x="48330" y="320950"/>
                  <a:pt x="45443" y="321612"/>
                  <a:pt x="68998" y="351056"/>
                </a:cubicBezTo>
                <a:cubicBezTo>
                  <a:pt x="75260" y="358884"/>
                  <a:pt x="84002" y="364493"/>
                  <a:pt x="90264" y="372321"/>
                </a:cubicBezTo>
                <a:cubicBezTo>
                  <a:pt x="98247" y="382300"/>
                  <a:pt x="102493" y="395183"/>
                  <a:pt x="111529" y="404219"/>
                </a:cubicBezTo>
                <a:cubicBezTo>
                  <a:pt x="137071" y="429762"/>
                  <a:pt x="145056" y="423144"/>
                  <a:pt x="175324" y="436116"/>
                </a:cubicBezTo>
                <a:cubicBezTo>
                  <a:pt x="218144" y="454467"/>
                  <a:pt x="214260" y="462248"/>
                  <a:pt x="260384" y="468014"/>
                </a:cubicBezTo>
                <a:cubicBezTo>
                  <a:pt x="302732" y="473308"/>
                  <a:pt x="345445" y="475103"/>
                  <a:pt x="387975" y="478647"/>
                </a:cubicBezTo>
                <a:cubicBezTo>
                  <a:pt x="402152" y="482191"/>
                  <a:pt x="416062" y="487057"/>
                  <a:pt x="430505" y="489279"/>
                </a:cubicBezTo>
                <a:cubicBezTo>
                  <a:pt x="569174" y="510613"/>
                  <a:pt x="761438" y="507040"/>
                  <a:pt x="877073" y="510544"/>
                </a:cubicBezTo>
                <a:cubicBezTo>
                  <a:pt x="898338" y="514088"/>
                  <a:pt x="919407" y="519133"/>
                  <a:pt x="940868" y="521177"/>
                </a:cubicBezTo>
                <a:cubicBezTo>
                  <a:pt x="1217653" y="547537"/>
                  <a:pt x="1425947" y="526383"/>
                  <a:pt x="1738310" y="521177"/>
                </a:cubicBezTo>
                <a:lnTo>
                  <a:pt x="1834003" y="510544"/>
                </a:lnTo>
                <a:cubicBezTo>
                  <a:pt x="1872955" y="506649"/>
                  <a:pt x="1912158" y="505086"/>
                  <a:pt x="1950961" y="499912"/>
                </a:cubicBezTo>
                <a:cubicBezTo>
                  <a:pt x="1965446" y="497981"/>
                  <a:pt x="1979226" y="492449"/>
                  <a:pt x="1993491" y="489279"/>
                </a:cubicBezTo>
                <a:cubicBezTo>
                  <a:pt x="2015259" y="484442"/>
                  <a:pt x="2091499" y="469662"/>
                  <a:pt x="2110450" y="468014"/>
                </a:cubicBezTo>
                <a:cubicBezTo>
                  <a:pt x="2170578" y="462785"/>
                  <a:pt x="2230952" y="460925"/>
                  <a:pt x="2291203" y="457381"/>
                </a:cubicBezTo>
                <a:cubicBezTo>
                  <a:pt x="2379737" y="435249"/>
                  <a:pt x="2286555" y="456526"/>
                  <a:pt x="2429426" y="436116"/>
                </a:cubicBezTo>
                <a:cubicBezTo>
                  <a:pt x="2447316" y="433560"/>
                  <a:pt x="2464980" y="429548"/>
                  <a:pt x="2482589" y="425484"/>
                </a:cubicBezTo>
                <a:cubicBezTo>
                  <a:pt x="2494351" y="422770"/>
                  <a:pt x="2572202" y="405306"/>
                  <a:pt x="2599547" y="393586"/>
                </a:cubicBezTo>
                <a:cubicBezTo>
                  <a:pt x="2637323" y="377396"/>
                  <a:pt x="2641938" y="372415"/>
                  <a:pt x="2673975" y="351056"/>
                </a:cubicBezTo>
                <a:cubicBezTo>
                  <a:pt x="2677519" y="340423"/>
                  <a:pt x="2684608" y="330366"/>
                  <a:pt x="2684608" y="319158"/>
                </a:cubicBezTo>
                <a:cubicBezTo>
                  <a:pt x="2684608" y="283540"/>
                  <a:pt x="2681984" y="247539"/>
                  <a:pt x="2673975" y="212833"/>
                </a:cubicBezTo>
                <a:cubicBezTo>
                  <a:pt x="2668709" y="190014"/>
                  <a:pt x="2640255" y="168311"/>
                  <a:pt x="2620812" y="159670"/>
                </a:cubicBezTo>
                <a:cubicBezTo>
                  <a:pt x="2575338" y="139460"/>
                  <a:pt x="2557781" y="140142"/>
                  <a:pt x="2514487" y="127772"/>
                </a:cubicBezTo>
                <a:cubicBezTo>
                  <a:pt x="2503710" y="124693"/>
                  <a:pt x="2493644" y="118983"/>
                  <a:pt x="2482589" y="117140"/>
                </a:cubicBezTo>
                <a:cubicBezTo>
                  <a:pt x="2450932" y="111864"/>
                  <a:pt x="2418794" y="110051"/>
                  <a:pt x="2386896" y="106507"/>
                </a:cubicBezTo>
                <a:cubicBezTo>
                  <a:pt x="2372719" y="102963"/>
                  <a:pt x="2358832" y="97941"/>
                  <a:pt x="2344366" y="95874"/>
                </a:cubicBezTo>
                <a:cubicBezTo>
                  <a:pt x="2285834" y="87512"/>
                  <a:pt x="2165390" y="80392"/>
                  <a:pt x="2110450" y="74609"/>
                </a:cubicBezTo>
                <a:cubicBezTo>
                  <a:pt x="1946547" y="57356"/>
                  <a:pt x="2112217" y="71824"/>
                  <a:pt x="1982859" y="53344"/>
                </a:cubicBezTo>
                <a:cubicBezTo>
                  <a:pt x="1951088" y="48805"/>
                  <a:pt x="1918937" y="47251"/>
                  <a:pt x="1887166" y="42712"/>
                </a:cubicBezTo>
                <a:cubicBezTo>
                  <a:pt x="1869276" y="40156"/>
                  <a:pt x="1851783" y="35312"/>
                  <a:pt x="1834003" y="32079"/>
                </a:cubicBezTo>
                <a:cubicBezTo>
                  <a:pt x="1812792" y="28223"/>
                  <a:pt x="1791473" y="24991"/>
                  <a:pt x="1770208" y="21447"/>
                </a:cubicBezTo>
                <a:cubicBezTo>
                  <a:pt x="1759575" y="17903"/>
                  <a:pt x="1749493" y="11560"/>
                  <a:pt x="1738310" y="10814"/>
                </a:cubicBezTo>
                <a:cubicBezTo>
                  <a:pt x="1424687" y="-10095"/>
                  <a:pt x="1204349" y="4670"/>
                  <a:pt x="866440" y="10814"/>
                </a:cubicBezTo>
                <a:cubicBezTo>
                  <a:pt x="845175" y="14358"/>
                  <a:pt x="823560" y="16218"/>
                  <a:pt x="802645" y="21447"/>
                </a:cubicBezTo>
                <a:cubicBezTo>
                  <a:pt x="713103" y="43833"/>
                  <a:pt x="784924" y="78154"/>
                  <a:pt x="749482" y="8524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s://lh3.googleusercontent.com/mduFoxsNBWRBLX4t4SQL5l8Ckmg5IK3rPZTUJiXQh59cw_Xna5pTO2c4eEMtyuZYBMpxvAb7v43LsjUhHfH5uWnAlZ9pwL6N0hSxf6zw6XzN__AV4DQH1vrE1p0iW0aDfq7JbDOLyWBxpS4pbytUIFgJ3MC3pIwXl-WI6rnRRkxPenKo_4NGwpOVfqgOqc9-MQEw8jPkQvnAGwo7F-WSFPF9ogfRMI1R2N_sFwYPUCmPEQxQkil9dDCv1Qw8LPJQ1pZcDYxgrt3x--0w6gOZnH6QVQs-rigx466pZXbDNCKCSFFnOJpUE9FSBq7Kst4dkAv5h9hOUwz69IWbcsKvv_SmT_ESyE7cETRG4YQIDiEuEHi65gLylWB5tQwOfBVbFIsyuLFYg0MrvWDaxeoHPM0goLqfKgOU4Lm0xhexPnCv7gtTVbJgEoDyuReLErYWdT7dxFAQph-ibuMRimElqRqhHMW1jPFwCHVMtZ80QJQE88CL6GPwYGVaBoPXQ6N2tAXE27GaF1PoOiBgRvxY2xngD9WWR7QaUYucMRYgc5CI2DQ95LzAKntZJcDmUZ66WjeuG0v40rpOGYbmlB4g-OoZ9YCFtxzg_Eco27pPC0DyADEA-dC1YCumSpuVtENXsuI2Oz1ECYJCSdY6CA_8msjg-g=w426-h758-no">
            <a:extLst>
              <a:ext uri="{FF2B5EF4-FFF2-40B4-BE49-F238E27FC236}">
                <a16:creationId xmlns:a16="http://schemas.microsoft.com/office/drawing/2014/main" id="{0FE737E3-3982-4FDF-8CBF-2B3ECA0B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00" y="1254643"/>
            <a:ext cx="2901315" cy="503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60ADF6-F23D-4C30-852E-304F0E71D51C}"/>
              </a:ext>
            </a:extLst>
          </p:cNvPr>
          <p:cNvSpPr/>
          <p:nvPr/>
        </p:nvSpPr>
        <p:spPr>
          <a:xfrm>
            <a:off x="3384301" y="3242743"/>
            <a:ext cx="2597898" cy="366312"/>
          </a:xfrm>
          <a:custGeom>
            <a:avLst/>
            <a:gdLst>
              <a:gd name="connsiteX0" fmla="*/ 749482 w 2684608"/>
              <a:gd name="connsiteY0" fmla="*/ 85242 h 534137"/>
              <a:gd name="connsiteX1" fmla="*/ 589994 w 2684608"/>
              <a:gd name="connsiteY1" fmla="*/ 63977 h 534137"/>
              <a:gd name="connsiteX2" fmla="*/ 217854 w 2684608"/>
              <a:gd name="connsiteY2" fmla="*/ 74609 h 534137"/>
              <a:gd name="connsiteX3" fmla="*/ 154059 w 2684608"/>
              <a:gd name="connsiteY3" fmla="*/ 95874 h 534137"/>
              <a:gd name="connsiteX4" fmla="*/ 37101 w 2684608"/>
              <a:gd name="connsiteY4" fmla="*/ 127772 h 534137"/>
              <a:gd name="connsiteX5" fmla="*/ 5203 w 2684608"/>
              <a:gd name="connsiteY5" fmla="*/ 149037 h 534137"/>
              <a:gd name="connsiteX6" fmla="*/ 37101 w 2684608"/>
              <a:gd name="connsiteY6" fmla="*/ 287261 h 534137"/>
              <a:gd name="connsiteX7" fmla="*/ 68998 w 2684608"/>
              <a:gd name="connsiteY7" fmla="*/ 351056 h 534137"/>
              <a:gd name="connsiteX8" fmla="*/ 90264 w 2684608"/>
              <a:gd name="connsiteY8" fmla="*/ 372321 h 534137"/>
              <a:gd name="connsiteX9" fmla="*/ 111529 w 2684608"/>
              <a:gd name="connsiteY9" fmla="*/ 404219 h 534137"/>
              <a:gd name="connsiteX10" fmla="*/ 175324 w 2684608"/>
              <a:gd name="connsiteY10" fmla="*/ 436116 h 534137"/>
              <a:gd name="connsiteX11" fmla="*/ 260384 w 2684608"/>
              <a:gd name="connsiteY11" fmla="*/ 468014 h 534137"/>
              <a:gd name="connsiteX12" fmla="*/ 387975 w 2684608"/>
              <a:gd name="connsiteY12" fmla="*/ 478647 h 534137"/>
              <a:gd name="connsiteX13" fmla="*/ 430505 w 2684608"/>
              <a:gd name="connsiteY13" fmla="*/ 489279 h 534137"/>
              <a:gd name="connsiteX14" fmla="*/ 877073 w 2684608"/>
              <a:gd name="connsiteY14" fmla="*/ 510544 h 534137"/>
              <a:gd name="connsiteX15" fmla="*/ 940868 w 2684608"/>
              <a:gd name="connsiteY15" fmla="*/ 521177 h 534137"/>
              <a:gd name="connsiteX16" fmla="*/ 1738310 w 2684608"/>
              <a:gd name="connsiteY16" fmla="*/ 521177 h 534137"/>
              <a:gd name="connsiteX17" fmla="*/ 1834003 w 2684608"/>
              <a:gd name="connsiteY17" fmla="*/ 510544 h 534137"/>
              <a:gd name="connsiteX18" fmla="*/ 1950961 w 2684608"/>
              <a:gd name="connsiteY18" fmla="*/ 499912 h 534137"/>
              <a:gd name="connsiteX19" fmla="*/ 1993491 w 2684608"/>
              <a:gd name="connsiteY19" fmla="*/ 489279 h 534137"/>
              <a:gd name="connsiteX20" fmla="*/ 2110450 w 2684608"/>
              <a:gd name="connsiteY20" fmla="*/ 468014 h 534137"/>
              <a:gd name="connsiteX21" fmla="*/ 2291203 w 2684608"/>
              <a:gd name="connsiteY21" fmla="*/ 457381 h 534137"/>
              <a:gd name="connsiteX22" fmla="*/ 2429426 w 2684608"/>
              <a:gd name="connsiteY22" fmla="*/ 436116 h 534137"/>
              <a:gd name="connsiteX23" fmla="*/ 2482589 w 2684608"/>
              <a:gd name="connsiteY23" fmla="*/ 425484 h 534137"/>
              <a:gd name="connsiteX24" fmla="*/ 2599547 w 2684608"/>
              <a:gd name="connsiteY24" fmla="*/ 393586 h 534137"/>
              <a:gd name="connsiteX25" fmla="*/ 2673975 w 2684608"/>
              <a:gd name="connsiteY25" fmla="*/ 351056 h 534137"/>
              <a:gd name="connsiteX26" fmla="*/ 2684608 w 2684608"/>
              <a:gd name="connsiteY26" fmla="*/ 319158 h 534137"/>
              <a:gd name="connsiteX27" fmla="*/ 2673975 w 2684608"/>
              <a:gd name="connsiteY27" fmla="*/ 212833 h 534137"/>
              <a:gd name="connsiteX28" fmla="*/ 2620812 w 2684608"/>
              <a:gd name="connsiteY28" fmla="*/ 159670 h 534137"/>
              <a:gd name="connsiteX29" fmla="*/ 2514487 w 2684608"/>
              <a:gd name="connsiteY29" fmla="*/ 127772 h 534137"/>
              <a:gd name="connsiteX30" fmla="*/ 2482589 w 2684608"/>
              <a:gd name="connsiteY30" fmla="*/ 117140 h 534137"/>
              <a:gd name="connsiteX31" fmla="*/ 2386896 w 2684608"/>
              <a:gd name="connsiteY31" fmla="*/ 106507 h 534137"/>
              <a:gd name="connsiteX32" fmla="*/ 2344366 w 2684608"/>
              <a:gd name="connsiteY32" fmla="*/ 95874 h 534137"/>
              <a:gd name="connsiteX33" fmla="*/ 2110450 w 2684608"/>
              <a:gd name="connsiteY33" fmla="*/ 74609 h 534137"/>
              <a:gd name="connsiteX34" fmla="*/ 1982859 w 2684608"/>
              <a:gd name="connsiteY34" fmla="*/ 53344 h 534137"/>
              <a:gd name="connsiteX35" fmla="*/ 1887166 w 2684608"/>
              <a:gd name="connsiteY35" fmla="*/ 42712 h 534137"/>
              <a:gd name="connsiteX36" fmla="*/ 1834003 w 2684608"/>
              <a:gd name="connsiteY36" fmla="*/ 32079 h 534137"/>
              <a:gd name="connsiteX37" fmla="*/ 1770208 w 2684608"/>
              <a:gd name="connsiteY37" fmla="*/ 21447 h 534137"/>
              <a:gd name="connsiteX38" fmla="*/ 1738310 w 2684608"/>
              <a:gd name="connsiteY38" fmla="*/ 10814 h 534137"/>
              <a:gd name="connsiteX39" fmla="*/ 866440 w 2684608"/>
              <a:gd name="connsiteY39" fmla="*/ 10814 h 534137"/>
              <a:gd name="connsiteX40" fmla="*/ 802645 w 2684608"/>
              <a:gd name="connsiteY40" fmla="*/ 21447 h 534137"/>
              <a:gd name="connsiteX41" fmla="*/ 749482 w 2684608"/>
              <a:gd name="connsiteY41" fmla="*/ 85242 h 53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84608" h="534137">
                <a:moveTo>
                  <a:pt x="749482" y="85242"/>
                </a:moveTo>
                <a:cubicBezTo>
                  <a:pt x="714040" y="92330"/>
                  <a:pt x="603743" y="63977"/>
                  <a:pt x="589994" y="63977"/>
                </a:cubicBezTo>
                <a:cubicBezTo>
                  <a:pt x="465897" y="63977"/>
                  <a:pt x="341901" y="71065"/>
                  <a:pt x="217854" y="74609"/>
                </a:cubicBezTo>
                <a:cubicBezTo>
                  <a:pt x="196589" y="81697"/>
                  <a:pt x="175805" y="90437"/>
                  <a:pt x="154059" y="95874"/>
                </a:cubicBezTo>
                <a:cubicBezTo>
                  <a:pt x="58125" y="119858"/>
                  <a:pt x="96725" y="107898"/>
                  <a:pt x="37101" y="127772"/>
                </a:cubicBezTo>
                <a:cubicBezTo>
                  <a:pt x="26468" y="134860"/>
                  <a:pt x="7304" y="136432"/>
                  <a:pt x="5203" y="149037"/>
                </a:cubicBezTo>
                <a:cubicBezTo>
                  <a:pt x="-8288" y="229984"/>
                  <a:pt x="5190" y="239393"/>
                  <a:pt x="37101" y="287261"/>
                </a:cubicBezTo>
                <a:cubicBezTo>
                  <a:pt x="48330" y="320950"/>
                  <a:pt x="45443" y="321612"/>
                  <a:pt x="68998" y="351056"/>
                </a:cubicBezTo>
                <a:cubicBezTo>
                  <a:pt x="75260" y="358884"/>
                  <a:pt x="84002" y="364493"/>
                  <a:pt x="90264" y="372321"/>
                </a:cubicBezTo>
                <a:cubicBezTo>
                  <a:pt x="98247" y="382300"/>
                  <a:pt x="102493" y="395183"/>
                  <a:pt x="111529" y="404219"/>
                </a:cubicBezTo>
                <a:cubicBezTo>
                  <a:pt x="137071" y="429762"/>
                  <a:pt x="145056" y="423144"/>
                  <a:pt x="175324" y="436116"/>
                </a:cubicBezTo>
                <a:cubicBezTo>
                  <a:pt x="218144" y="454467"/>
                  <a:pt x="214260" y="462248"/>
                  <a:pt x="260384" y="468014"/>
                </a:cubicBezTo>
                <a:cubicBezTo>
                  <a:pt x="302732" y="473308"/>
                  <a:pt x="345445" y="475103"/>
                  <a:pt x="387975" y="478647"/>
                </a:cubicBezTo>
                <a:cubicBezTo>
                  <a:pt x="402152" y="482191"/>
                  <a:pt x="416062" y="487057"/>
                  <a:pt x="430505" y="489279"/>
                </a:cubicBezTo>
                <a:cubicBezTo>
                  <a:pt x="569174" y="510613"/>
                  <a:pt x="761438" y="507040"/>
                  <a:pt x="877073" y="510544"/>
                </a:cubicBezTo>
                <a:cubicBezTo>
                  <a:pt x="898338" y="514088"/>
                  <a:pt x="919407" y="519133"/>
                  <a:pt x="940868" y="521177"/>
                </a:cubicBezTo>
                <a:cubicBezTo>
                  <a:pt x="1217653" y="547537"/>
                  <a:pt x="1425947" y="526383"/>
                  <a:pt x="1738310" y="521177"/>
                </a:cubicBezTo>
                <a:lnTo>
                  <a:pt x="1834003" y="510544"/>
                </a:lnTo>
                <a:cubicBezTo>
                  <a:pt x="1872955" y="506649"/>
                  <a:pt x="1912158" y="505086"/>
                  <a:pt x="1950961" y="499912"/>
                </a:cubicBezTo>
                <a:cubicBezTo>
                  <a:pt x="1965446" y="497981"/>
                  <a:pt x="1979226" y="492449"/>
                  <a:pt x="1993491" y="489279"/>
                </a:cubicBezTo>
                <a:cubicBezTo>
                  <a:pt x="2015259" y="484442"/>
                  <a:pt x="2091499" y="469662"/>
                  <a:pt x="2110450" y="468014"/>
                </a:cubicBezTo>
                <a:cubicBezTo>
                  <a:pt x="2170578" y="462785"/>
                  <a:pt x="2230952" y="460925"/>
                  <a:pt x="2291203" y="457381"/>
                </a:cubicBezTo>
                <a:cubicBezTo>
                  <a:pt x="2379737" y="435249"/>
                  <a:pt x="2286555" y="456526"/>
                  <a:pt x="2429426" y="436116"/>
                </a:cubicBezTo>
                <a:cubicBezTo>
                  <a:pt x="2447316" y="433560"/>
                  <a:pt x="2464980" y="429548"/>
                  <a:pt x="2482589" y="425484"/>
                </a:cubicBezTo>
                <a:cubicBezTo>
                  <a:pt x="2494351" y="422770"/>
                  <a:pt x="2572202" y="405306"/>
                  <a:pt x="2599547" y="393586"/>
                </a:cubicBezTo>
                <a:cubicBezTo>
                  <a:pt x="2637323" y="377396"/>
                  <a:pt x="2641938" y="372415"/>
                  <a:pt x="2673975" y="351056"/>
                </a:cubicBezTo>
                <a:cubicBezTo>
                  <a:pt x="2677519" y="340423"/>
                  <a:pt x="2684608" y="330366"/>
                  <a:pt x="2684608" y="319158"/>
                </a:cubicBezTo>
                <a:cubicBezTo>
                  <a:pt x="2684608" y="283540"/>
                  <a:pt x="2681984" y="247539"/>
                  <a:pt x="2673975" y="212833"/>
                </a:cubicBezTo>
                <a:cubicBezTo>
                  <a:pt x="2668709" y="190014"/>
                  <a:pt x="2640255" y="168311"/>
                  <a:pt x="2620812" y="159670"/>
                </a:cubicBezTo>
                <a:cubicBezTo>
                  <a:pt x="2575338" y="139460"/>
                  <a:pt x="2557781" y="140142"/>
                  <a:pt x="2514487" y="127772"/>
                </a:cubicBezTo>
                <a:cubicBezTo>
                  <a:pt x="2503710" y="124693"/>
                  <a:pt x="2493644" y="118983"/>
                  <a:pt x="2482589" y="117140"/>
                </a:cubicBezTo>
                <a:cubicBezTo>
                  <a:pt x="2450932" y="111864"/>
                  <a:pt x="2418794" y="110051"/>
                  <a:pt x="2386896" y="106507"/>
                </a:cubicBezTo>
                <a:cubicBezTo>
                  <a:pt x="2372719" y="102963"/>
                  <a:pt x="2358832" y="97941"/>
                  <a:pt x="2344366" y="95874"/>
                </a:cubicBezTo>
                <a:cubicBezTo>
                  <a:pt x="2285834" y="87512"/>
                  <a:pt x="2165390" y="80392"/>
                  <a:pt x="2110450" y="74609"/>
                </a:cubicBezTo>
                <a:cubicBezTo>
                  <a:pt x="1946547" y="57356"/>
                  <a:pt x="2112217" y="71824"/>
                  <a:pt x="1982859" y="53344"/>
                </a:cubicBezTo>
                <a:cubicBezTo>
                  <a:pt x="1951088" y="48805"/>
                  <a:pt x="1918937" y="47251"/>
                  <a:pt x="1887166" y="42712"/>
                </a:cubicBezTo>
                <a:cubicBezTo>
                  <a:pt x="1869276" y="40156"/>
                  <a:pt x="1851783" y="35312"/>
                  <a:pt x="1834003" y="32079"/>
                </a:cubicBezTo>
                <a:cubicBezTo>
                  <a:pt x="1812792" y="28223"/>
                  <a:pt x="1791473" y="24991"/>
                  <a:pt x="1770208" y="21447"/>
                </a:cubicBezTo>
                <a:cubicBezTo>
                  <a:pt x="1759575" y="17903"/>
                  <a:pt x="1749493" y="11560"/>
                  <a:pt x="1738310" y="10814"/>
                </a:cubicBezTo>
                <a:cubicBezTo>
                  <a:pt x="1424687" y="-10095"/>
                  <a:pt x="1204349" y="4670"/>
                  <a:pt x="866440" y="10814"/>
                </a:cubicBezTo>
                <a:cubicBezTo>
                  <a:pt x="845175" y="14358"/>
                  <a:pt x="823560" y="16218"/>
                  <a:pt x="802645" y="21447"/>
                </a:cubicBezTo>
                <a:cubicBezTo>
                  <a:pt x="713103" y="43833"/>
                  <a:pt x="784924" y="78154"/>
                  <a:pt x="749482" y="8524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99737ED-171B-4D21-86A5-59B66BFA1F82}"/>
              </a:ext>
            </a:extLst>
          </p:cNvPr>
          <p:cNvSpPr/>
          <p:nvPr/>
        </p:nvSpPr>
        <p:spPr>
          <a:xfrm>
            <a:off x="6554684" y="3104707"/>
            <a:ext cx="2961456" cy="448720"/>
          </a:xfrm>
          <a:custGeom>
            <a:avLst/>
            <a:gdLst>
              <a:gd name="connsiteX0" fmla="*/ 749482 w 2684608"/>
              <a:gd name="connsiteY0" fmla="*/ 85242 h 534137"/>
              <a:gd name="connsiteX1" fmla="*/ 589994 w 2684608"/>
              <a:gd name="connsiteY1" fmla="*/ 63977 h 534137"/>
              <a:gd name="connsiteX2" fmla="*/ 217854 w 2684608"/>
              <a:gd name="connsiteY2" fmla="*/ 74609 h 534137"/>
              <a:gd name="connsiteX3" fmla="*/ 154059 w 2684608"/>
              <a:gd name="connsiteY3" fmla="*/ 95874 h 534137"/>
              <a:gd name="connsiteX4" fmla="*/ 37101 w 2684608"/>
              <a:gd name="connsiteY4" fmla="*/ 127772 h 534137"/>
              <a:gd name="connsiteX5" fmla="*/ 5203 w 2684608"/>
              <a:gd name="connsiteY5" fmla="*/ 149037 h 534137"/>
              <a:gd name="connsiteX6" fmla="*/ 37101 w 2684608"/>
              <a:gd name="connsiteY6" fmla="*/ 287261 h 534137"/>
              <a:gd name="connsiteX7" fmla="*/ 68998 w 2684608"/>
              <a:gd name="connsiteY7" fmla="*/ 351056 h 534137"/>
              <a:gd name="connsiteX8" fmla="*/ 90264 w 2684608"/>
              <a:gd name="connsiteY8" fmla="*/ 372321 h 534137"/>
              <a:gd name="connsiteX9" fmla="*/ 111529 w 2684608"/>
              <a:gd name="connsiteY9" fmla="*/ 404219 h 534137"/>
              <a:gd name="connsiteX10" fmla="*/ 175324 w 2684608"/>
              <a:gd name="connsiteY10" fmla="*/ 436116 h 534137"/>
              <a:gd name="connsiteX11" fmla="*/ 260384 w 2684608"/>
              <a:gd name="connsiteY11" fmla="*/ 468014 h 534137"/>
              <a:gd name="connsiteX12" fmla="*/ 387975 w 2684608"/>
              <a:gd name="connsiteY12" fmla="*/ 478647 h 534137"/>
              <a:gd name="connsiteX13" fmla="*/ 430505 w 2684608"/>
              <a:gd name="connsiteY13" fmla="*/ 489279 h 534137"/>
              <a:gd name="connsiteX14" fmla="*/ 877073 w 2684608"/>
              <a:gd name="connsiteY14" fmla="*/ 510544 h 534137"/>
              <a:gd name="connsiteX15" fmla="*/ 940868 w 2684608"/>
              <a:gd name="connsiteY15" fmla="*/ 521177 h 534137"/>
              <a:gd name="connsiteX16" fmla="*/ 1738310 w 2684608"/>
              <a:gd name="connsiteY16" fmla="*/ 521177 h 534137"/>
              <a:gd name="connsiteX17" fmla="*/ 1834003 w 2684608"/>
              <a:gd name="connsiteY17" fmla="*/ 510544 h 534137"/>
              <a:gd name="connsiteX18" fmla="*/ 1950961 w 2684608"/>
              <a:gd name="connsiteY18" fmla="*/ 499912 h 534137"/>
              <a:gd name="connsiteX19" fmla="*/ 1993491 w 2684608"/>
              <a:gd name="connsiteY19" fmla="*/ 489279 h 534137"/>
              <a:gd name="connsiteX20" fmla="*/ 2110450 w 2684608"/>
              <a:gd name="connsiteY20" fmla="*/ 468014 h 534137"/>
              <a:gd name="connsiteX21" fmla="*/ 2291203 w 2684608"/>
              <a:gd name="connsiteY21" fmla="*/ 457381 h 534137"/>
              <a:gd name="connsiteX22" fmla="*/ 2429426 w 2684608"/>
              <a:gd name="connsiteY22" fmla="*/ 436116 h 534137"/>
              <a:gd name="connsiteX23" fmla="*/ 2482589 w 2684608"/>
              <a:gd name="connsiteY23" fmla="*/ 425484 h 534137"/>
              <a:gd name="connsiteX24" fmla="*/ 2599547 w 2684608"/>
              <a:gd name="connsiteY24" fmla="*/ 393586 h 534137"/>
              <a:gd name="connsiteX25" fmla="*/ 2673975 w 2684608"/>
              <a:gd name="connsiteY25" fmla="*/ 351056 h 534137"/>
              <a:gd name="connsiteX26" fmla="*/ 2684608 w 2684608"/>
              <a:gd name="connsiteY26" fmla="*/ 319158 h 534137"/>
              <a:gd name="connsiteX27" fmla="*/ 2673975 w 2684608"/>
              <a:gd name="connsiteY27" fmla="*/ 212833 h 534137"/>
              <a:gd name="connsiteX28" fmla="*/ 2620812 w 2684608"/>
              <a:gd name="connsiteY28" fmla="*/ 159670 h 534137"/>
              <a:gd name="connsiteX29" fmla="*/ 2514487 w 2684608"/>
              <a:gd name="connsiteY29" fmla="*/ 127772 h 534137"/>
              <a:gd name="connsiteX30" fmla="*/ 2482589 w 2684608"/>
              <a:gd name="connsiteY30" fmla="*/ 117140 h 534137"/>
              <a:gd name="connsiteX31" fmla="*/ 2386896 w 2684608"/>
              <a:gd name="connsiteY31" fmla="*/ 106507 h 534137"/>
              <a:gd name="connsiteX32" fmla="*/ 2344366 w 2684608"/>
              <a:gd name="connsiteY32" fmla="*/ 95874 h 534137"/>
              <a:gd name="connsiteX33" fmla="*/ 2110450 w 2684608"/>
              <a:gd name="connsiteY33" fmla="*/ 74609 h 534137"/>
              <a:gd name="connsiteX34" fmla="*/ 1982859 w 2684608"/>
              <a:gd name="connsiteY34" fmla="*/ 53344 h 534137"/>
              <a:gd name="connsiteX35" fmla="*/ 1887166 w 2684608"/>
              <a:gd name="connsiteY35" fmla="*/ 42712 h 534137"/>
              <a:gd name="connsiteX36" fmla="*/ 1834003 w 2684608"/>
              <a:gd name="connsiteY36" fmla="*/ 32079 h 534137"/>
              <a:gd name="connsiteX37" fmla="*/ 1770208 w 2684608"/>
              <a:gd name="connsiteY37" fmla="*/ 21447 h 534137"/>
              <a:gd name="connsiteX38" fmla="*/ 1738310 w 2684608"/>
              <a:gd name="connsiteY38" fmla="*/ 10814 h 534137"/>
              <a:gd name="connsiteX39" fmla="*/ 866440 w 2684608"/>
              <a:gd name="connsiteY39" fmla="*/ 10814 h 534137"/>
              <a:gd name="connsiteX40" fmla="*/ 802645 w 2684608"/>
              <a:gd name="connsiteY40" fmla="*/ 21447 h 534137"/>
              <a:gd name="connsiteX41" fmla="*/ 749482 w 2684608"/>
              <a:gd name="connsiteY41" fmla="*/ 85242 h 53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84608" h="534137">
                <a:moveTo>
                  <a:pt x="749482" y="85242"/>
                </a:moveTo>
                <a:cubicBezTo>
                  <a:pt x="714040" y="92330"/>
                  <a:pt x="603743" y="63977"/>
                  <a:pt x="589994" y="63977"/>
                </a:cubicBezTo>
                <a:cubicBezTo>
                  <a:pt x="465897" y="63977"/>
                  <a:pt x="341901" y="71065"/>
                  <a:pt x="217854" y="74609"/>
                </a:cubicBezTo>
                <a:cubicBezTo>
                  <a:pt x="196589" y="81697"/>
                  <a:pt x="175805" y="90437"/>
                  <a:pt x="154059" y="95874"/>
                </a:cubicBezTo>
                <a:cubicBezTo>
                  <a:pt x="58125" y="119858"/>
                  <a:pt x="96725" y="107898"/>
                  <a:pt x="37101" y="127772"/>
                </a:cubicBezTo>
                <a:cubicBezTo>
                  <a:pt x="26468" y="134860"/>
                  <a:pt x="7304" y="136432"/>
                  <a:pt x="5203" y="149037"/>
                </a:cubicBezTo>
                <a:cubicBezTo>
                  <a:pt x="-8288" y="229984"/>
                  <a:pt x="5190" y="239393"/>
                  <a:pt x="37101" y="287261"/>
                </a:cubicBezTo>
                <a:cubicBezTo>
                  <a:pt x="48330" y="320950"/>
                  <a:pt x="45443" y="321612"/>
                  <a:pt x="68998" y="351056"/>
                </a:cubicBezTo>
                <a:cubicBezTo>
                  <a:pt x="75260" y="358884"/>
                  <a:pt x="84002" y="364493"/>
                  <a:pt x="90264" y="372321"/>
                </a:cubicBezTo>
                <a:cubicBezTo>
                  <a:pt x="98247" y="382300"/>
                  <a:pt x="102493" y="395183"/>
                  <a:pt x="111529" y="404219"/>
                </a:cubicBezTo>
                <a:cubicBezTo>
                  <a:pt x="137071" y="429762"/>
                  <a:pt x="145056" y="423144"/>
                  <a:pt x="175324" y="436116"/>
                </a:cubicBezTo>
                <a:cubicBezTo>
                  <a:pt x="218144" y="454467"/>
                  <a:pt x="214260" y="462248"/>
                  <a:pt x="260384" y="468014"/>
                </a:cubicBezTo>
                <a:cubicBezTo>
                  <a:pt x="302732" y="473308"/>
                  <a:pt x="345445" y="475103"/>
                  <a:pt x="387975" y="478647"/>
                </a:cubicBezTo>
                <a:cubicBezTo>
                  <a:pt x="402152" y="482191"/>
                  <a:pt x="416062" y="487057"/>
                  <a:pt x="430505" y="489279"/>
                </a:cubicBezTo>
                <a:cubicBezTo>
                  <a:pt x="569174" y="510613"/>
                  <a:pt x="761438" y="507040"/>
                  <a:pt x="877073" y="510544"/>
                </a:cubicBezTo>
                <a:cubicBezTo>
                  <a:pt x="898338" y="514088"/>
                  <a:pt x="919407" y="519133"/>
                  <a:pt x="940868" y="521177"/>
                </a:cubicBezTo>
                <a:cubicBezTo>
                  <a:pt x="1217653" y="547537"/>
                  <a:pt x="1425947" y="526383"/>
                  <a:pt x="1738310" y="521177"/>
                </a:cubicBezTo>
                <a:lnTo>
                  <a:pt x="1834003" y="510544"/>
                </a:lnTo>
                <a:cubicBezTo>
                  <a:pt x="1872955" y="506649"/>
                  <a:pt x="1912158" y="505086"/>
                  <a:pt x="1950961" y="499912"/>
                </a:cubicBezTo>
                <a:cubicBezTo>
                  <a:pt x="1965446" y="497981"/>
                  <a:pt x="1979226" y="492449"/>
                  <a:pt x="1993491" y="489279"/>
                </a:cubicBezTo>
                <a:cubicBezTo>
                  <a:pt x="2015259" y="484442"/>
                  <a:pt x="2091499" y="469662"/>
                  <a:pt x="2110450" y="468014"/>
                </a:cubicBezTo>
                <a:cubicBezTo>
                  <a:pt x="2170578" y="462785"/>
                  <a:pt x="2230952" y="460925"/>
                  <a:pt x="2291203" y="457381"/>
                </a:cubicBezTo>
                <a:cubicBezTo>
                  <a:pt x="2379737" y="435249"/>
                  <a:pt x="2286555" y="456526"/>
                  <a:pt x="2429426" y="436116"/>
                </a:cubicBezTo>
                <a:cubicBezTo>
                  <a:pt x="2447316" y="433560"/>
                  <a:pt x="2464980" y="429548"/>
                  <a:pt x="2482589" y="425484"/>
                </a:cubicBezTo>
                <a:cubicBezTo>
                  <a:pt x="2494351" y="422770"/>
                  <a:pt x="2572202" y="405306"/>
                  <a:pt x="2599547" y="393586"/>
                </a:cubicBezTo>
                <a:cubicBezTo>
                  <a:pt x="2637323" y="377396"/>
                  <a:pt x="2641938" y="372415"/>
                  <a:pt x="2673975" y="351056"/>
                </a:cubicBezTo>
                <a:cubicBezTo>
                  <a:pt x="2677519" y="340423"/>
                  <a:pt x="2684608" y="330366"/>
                  <a:pt x="2684608" y="319158"/>
                </a:cubicBezTo>
                <a:cubicBezTo>
                  <a:pt x="2684608" y="283540"/>
                  <a:pt x="2681984" y="247539"/>
                  <a:pt x="2673975" y="212833"/>
                </a:cubicBezTo>
                <a:cubicBezTo>
                  <a:pt x="2668709" y="190014"/>
                  <a:pt x="2640255" y="168311"/>
                  <a:pt x="2620812" y="159670"/>
                </a:cubicBezTo>
                <a:cubicBezTo>
                  <a:pt x="2575338" y="139460"/>
                  <a:pt x="2557781" y="140142"/>
                  <a:pt x="2514487" y="127772"/>
                </a:cubicBezTo>
                <a:cubicBezTo>
                  <a:pt x="2503710" y="124693"/>
                  <a:pt x="2493644" y="118983"/>
                  <a:pt x="2482589" y="117140"/>
                </a:cubicBezTo>
                <a:cubicBezTo>
                  <a:pt x="2450932" y="111864"/>
                  <a:pt x="2418794" y="110051"/>
                  <a:pt x="2386896" y="106507"/>
                </a:cubicBezTo>
                <a:cubicBezTo>
                  <a:pt x="2372719" y="102963"/>
                  <a:pt x="2358832" y="97941"/>
                  <a:pt x="2344366" y="95874"/>
                </a:cubicBezTo>
                <a:cubicBezTo>
                  <a:pt x="2285834" y="87512"/>
                  <a:pt x="2165390" y="80392"/>
                  <a:pt x="2110450" y="74609"/>
                </a:cubicBezTo>
                <a:cubicBezTo>
                  <a:pt x="1946547" y="57356"/>
                  <a:pt x="2112217" y="71824"/>
                  <a:pt x="1982859" y="53344"/>
                </a:cubicBezTo>
                <a:cubicBezTo>
                  <a:pt x="1951088" y="48805"/>
                  <a:pt x="1918937" y="47251"/>
                  <a:pt x="1887166" y="42712"/>
                </a:cubicBezTo>
                <a:cubicBezTo>
                  <a:pt x="1869276" y="40156"/>
                  <a:pt x="1851783" y="35312"/>
                  <a:pt x="1834003" y="32079"/>
                </a:cubicBezTo>
                <a:cubicBezTo>
                  <a:pt x="1812792" y="28223"/>
                  <a:pt x="1791473" y="24991"/>
                  <a:pt x="1770208" y="21447"/>
                </a:cubicBezTo>
                <a:cubicBezTo>
                  <a:pt x="1759575" y="17903"/>
                  <a:pt x="1749493" y="11560"/>
                  <a:pt x="1738310" y="10814"/>
                </a:cubicBezTo>
                <a:cubicBezTo>
                  <a:pt x="1424687" y="-10095"/>
                  <a:pt x="1204349" y="4670"/>
                  <a:pt x="866440" y="10814"/>
                </a:cubicBezTo>
                <a:cubicBezTo>
                  <a:pt x="845175" y="14358"/>
                  <a:pt x="823560" y="16218"/>
                  <a:pt x="802645" y="21447"/>
                </a:cubicBezTo>
                <a:cubicBezTo>
                  <a:pt x="713103" y="43833"/>
                  <a:pt x="784924" y="78154"/>
                  <a:pt x="749482" y="8524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https://lh3.googleusercontent.com/9-YMWvJg0eXwpRdUbvVOIE-apk1DHyxpWI0WRTDNFpvC5DD9DGrVm2J80Wv4o80fBPBmH4VkafZ90SWsYTorUR5mRXdpSSujqwyeaE5oeiHV7P5IVQU_idBeG2hlHB6wkZAVPO1Y6jp4aSAfA-zx0Ewkzeq7mvz-OEI3EBUDL5WloZuqevn3H4M9OBjljJiEbyFy-JRZMxgiHWrcl3pkZ5BTNrNB-zQ8c5jigNh5oMBHyxoCNZHWf-R1RSODRVLdO91PyXQfNuWyQOaBlf8BaK71pGcKGNePkVIZbDdgK71Hli23BX3Skn75rChXqCr1NubYMzrTwLPWhx5ipOAuF3FSYln94Mm9O3K_Fz4iaRvPgHtM1YJTjidcTUGbccRoITvSm6F3wRxqZ2eNFBy1NROuGPh21iXTd8RkHfnZGP0lS5kWIdBHGtDsW-F5bbX9WWp1sv0n35kU16DyidsevqzTaHBX0UJJ8vxSxJpuDH9khtvy5M96ZydyS_4PJPoQhXvJ9rvjyQ3OVTpIA0LdMQdDHBUEYeFzSXLW-NQYEmHQKBqA4ckjRcry963uJ8gJvCw-_WSysmN7HYPwbr_vkchifchh_RKALfneTP7a9n2qBmiT8LXS5KOYV21XKzBcJnCoTtUQndOBMH6qPAVxTvywlA=w426-h758-no">
            <a:extLst>
              <a:ext uri="{FF2B5EF4-FFF2-40B4-BE49-F238E27FC236}">
                <a16:creationId xmlns:a16="http://schemas.microsoft.com/office/drawing/2014/main" id="{C2007B65-B77E-4347-A9E1-238677FCD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35"/>
          <a:stretch/>
        </p:blipFill>
        <p:spPr bwMode="auto">
          <a:xfrm>
            <a:off x="8964059" y="233917"/>
            <a:ext cx="2385909" cy="265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35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2238A1-936C-4B3F-B817-46782D838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193" y="239233"/>
            <a:ext cx="3334358" cy="59329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79D6A10-ECDF-4328-98E8-6DE46746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5" y="128889"/>
            <a:ext cx="4126860" cy="700451"/>
          </a:xfrm>
        </p:spPr>
        <p:txBody>
          <a:bodyPr/>
          <a:lstStyle/>
          <a:p>
            <a:r>
              <a:rPr lang="en-GB" dirty="0"/>
              <a:t>Device settings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9A4ED8-9071-4D5D-B0FD-C3A837D52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333" y="829341"/>
            <a:ext cx="4126861" cy="425302"/>
          </a:xfrm>
        </p:spPr>
        <p:txBody>
          <a:bodyPr>
            <a:normAutofit/>
          </a:bodyPr>
          <a:lstStyle/>
          <a:p>
            <a:r>
              <a:rPr lang="en-GB" dirty="0" err="1"/>
              <a:t>Iphones</a:t>
            </a:r>
            <a:r>
              <a:rPr lang="en-GB" dirty="0"/>
              <a:t>/</a:t>
            </a:r>
            <a:r>
              <a:rPr lang="en-GB" dirty="0" err="1"/>
              <a:t>ipads</a:t>
            </a:r>
            <a:r>
              <a:rPr lang="en-GB" dirty="0"/>
              <a:t> – family sharing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E6D0F5-742D-4E18-BCD2-54C8CF767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454" y="239234"/>
            <a:ext cx="3334359" cy="5932967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C86CA9A-41C5-4678-B646-E5F35765B4AC}"/>
              </a:ext>
            </a:extLst>
          </p:cNvPr>
          <p:cNvSpPr txBox="1">
            <a:spLocks/>
          </p:cNvSpPr>
          <p:nvPr/>
        </p:nvSpPr>
        <p:spPr>
          <a:xfrm>
            <a:off x="517333" y="1354526"/>
            <a:ext cx="4126861" cy="40680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This is really good feature of apple accounts. Can enable features like</a:t>
            </a:r>
          </a:p>
          <a:p>
            <a:r>
              <a:rPr lang="en-GB" dirty="0"/>
              <a:t>Extra controls on app downloads and purchases.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Sharing of appropriate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Finding lost 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Setting screen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Setting downtime.</a:t>
            </a:r>
          </a:p>
        </p:txBody>
      </p:sp>
    </p:spTree>
    <p:extLst>
      <p:ext uri="{BB962C8B-B14F-4D97-AF65-F5344CB8AC3E}">
        <p14:creationId xmlns:p14="http://schemas.microsoft.com/office/powerpoint/2010/main" val="118976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817C10-CB60-42CE-A5F9-6FCEEDA15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55" y="829340"/>
            <a:ext cx="4110157" cy="3083441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89A485C-F1C0-48FE-9E75-40A18DB69BDD}"/>
              </a:ext>
            </a:extLst>
          </p:cNvPr>
          <p:cNvSpPr/>
          <p:nvPr/>
        </p:nvSpPr>
        <p:spPr>
          <a:xfrm>
            <a:off x="230953" y="829340"/>
            <a:ext cx="587754" cy="404037"/>
          </a:xfrm>
          <a:custGeom>
            <a:avLst/>
            <a:gdLst>
              <a:gd name="connsiteX0" fmla="*/ 749482 w 2684608"/>
              <a:gd name="connsiteY0" fmla="*/ 85242 h 534137"/>
              <a:gd name="connsiteX1" fmla="*/ 589994 w 2684608"/>
              <a:gd name="connsiteY1" fmla="*/ 63977 h 534137"/>
              <a:gd name="connsiteX2" fmla="*/ 217854 w 2684608"/>
              <a:gd name="connsiteY2" fmla="*/ 74609 h 534137"/>
              <a:gd name="connsiteX3" fmla="*/ 154059 w 2684608"/>
              <a:gd name="connsiteY3" fmla="*/ 95874 h 534137"/>
              <a:gd name="connsiteX4" fmla="*/ 37101 w 2684608"/>
              <a:gd name="connsiteY4" fmla="*/ 127772 h 534137"/>
              <a:gd name="connsiteX5" fmla="*/ 5203 w 2684608"/>
              <a:gd name="connsiteY5" fmla="*/ 149037 h 534137"/>
              <a:gd name="connsiteX6" fmla="*/ 37101 w 2684608"/>
              <a:gd name="connsiteY6" fmla="*/ 287261 h 534137"/>
              <a:gd name="connsiteX7" fmla="*/ 68998 w 2684608"/>
              <a:gd name="connsiteY7" fmla="*/ 351056 h 534137"/>
              <a:gd name="connsiteX8" fmla="*/ 90264 w 2684608"/>
              <a:gd name="connsiteY8" fmla="*/ 372321 h 534137"/>
              <a:gd name="connsiteX9" fmla="*/ 111529 w 2684608"/>
              <a:gd name="connsiteY9" fmla="*/ 404219 h 534137"/>
              <a:gd name="connsiteX10" fmla="*/ 175324 w 2684608"/>
              <a:gd name="connsiteY10" fmla="*/ 436116 h 534137"/>
              <a:gd name="connsiteX11" fmla="*/ 260384 w 2684608"/>
              <a:gd name="connsiteY11" fmla="*/ 468014 h 534137"/>
              <a:gd name="connsiteX12" fmla="*/ 387975 w 2684608"/>
              <a:gd name="connsiteY12" fmla="*/ 478647 h 534137"/>
              <a:gd name="connsiteX13" fmla="*/ 430505 w 2684608"/>
              <a:gd name="connsiteY13" fmla="*/ 489279 h 534137"/>
              <a:gd name="connsiteX14" fmla="*/ 877073 w 2684608"/>
              <a:gd name="connsiteY14" fmla="*/ 510544 h 534137"/>
              <a:gd name="connsiteX15" fmla="*/ 940868 w 2684608"/>
              <a:gd name="connsiteY15" fmla="*/ 521177 h 534137"/>
              <a:gd name="connsiteX16" fmla="*/ 1738310 w 2684608"/>
              <a:gd name="connsiteY16" fmla="*/ 521177 h 534137"/>
              <a:gd name="connsiteX17" fmla="*/ 1834003 w 2684608"/>
              <a:gd name="connsiteY17" fmla="*/ 510544 h 534137"/>
              <a:gd name="connsiteX18" fmla="*/ 1950961 w 2684608"/>
              <a:gd name="connsiteY18" fmla="*/ 499912 h 534137"/>
              <a:gd name="connsiteX19" fmla="*/ 1993491 w 2684608"/>
              <a:gd name="connsiteY19" fmla="*/ 489279 h 534137"/>
              <a:gd name="connsiteX20" fmla="*/ 2110450 w 2684608"/>
              <a:gd name="connsiteY20" fmla="*/ 468014 h 534137"/>
              <a:gd name="connsiteX21" fmla="*/ 2291203 w 2684608"/>
              <a:gd name="connsiteY21" fmla="*/ 457381 h 534137"/>
              <a:gd name="connsiteX22" fmla="*/ 2429426 w 2684608"/>
              <a:gd name="connsiteY22" fmla="*/ 436116 h 534137"/>
              <a:gd name="connsiteX23" fmla="*/ 2482589 w 2684608"/>
              <a:gd name="connsiteY23" fmla="*/ 425484 h 534137"/>
              <a:gd name="connsiteX24" fmla="*/ 2599547 w 2684608"/>
              <a:gd name="connsiteY24" fmla="*/ 393586 h 534137"/>
              <a:gd name="connsiteX25" fmla="*/ 2673975 w 2684608"/>
              <a:gd name="connsiteY25" fmla="*/ 351056 h 534137"/>
              <a:gd name="connsiteX26" fmla="*/ 2684608 w 2684608"/>
              <a:gd name="connsiteY26" fmla="*/ 319158 h 534137"/>
              <a:gd name="connsiteX27" fmla="*/ 2673975 w 2684608"/>
              <a:gd name="connsiteY27" fmla="*/ 212833 h 534137"/>
              <a:gd name="connsiteX28" fmla="*/ 2620812 w 2684608"/>
              <a:gd name="connsiteY28" fmla="*/ 159670 h 534137"/>
              <a:gd name="connsiteX29" fmla="*/ 2514487 w 2684608"/>
              <a:gd name="connsiteY29" fmla="*/ 127772 h 534137"/>
              <a:gd name="connsiteX30" fmla="*/ 2482589 w 2684608"/>
              <a:gd name="connsiteY30" fmla="*/ 117140 h 534137"/>
              <a:gd name="connsiteX31" fmla="*/ 2386896 w 2684608"/>
              <a:gd name="connsiteY31" fmla="*/ 106507 h 534137"/>
              <a:gd name="connsiteX32" fmla="*/ 2344366 w 2684608"/>
              <a:gd name="connsiteY32" fmla="*/ 95874 h 534137"/>
              <a:gd name="connsiteX33" fmla="*/ 2110450 w 2684608"/>
              <a:gd name="connsiteY33" fmla="*/ 74609 h 534137"/>
              <a:gd name="connsiteX34" fmla="*/ 1982859 w 2684608"/>
              <a:gd name="connsiteY34" fmla="*/ 53344 h 534137"/>
              <a:gd name="connsiteX35" fmla="*/ 1887166 w 2684608"/>
              <a:gd name="connsiteY35" fmla="*/ 42712 h 534137"/>
              <a:gd name="connsiteX36" fmla="*/ 1834003 w 2684608"/>
              <a:gd name="connsiteY36" fmla="*/ 32079 h 534137"/>
              <a:gd name="connsiteX37" fmla="*/ 1770208 w 2684608"/>
              <a:gd name="connsiteY37" fmla="*/ 21447 h 534137"/>
              <a:gd name="connsiteX38" fmla="*/ 1738310 w 2684608"/>
              <a:gd name="connsiteY38" fmla="*/ 10814 h 534137"/>
              <a:gd name="connsiteX39" fmla="*/ 866440 w 2684608"/>
              <a:gd name="connsiteY39" fmla="*/ 10814 h 534137"/>
              <a:gd name="connsiteX40" fmla="*/ 802645 w 2684608"/>
              <a:gd name="connsiteY40" fmla="*/ 21447 h 534137"/>
              <a:gd name="connsiteX41" fmla="*/ 749482 w 2684608"/>
              <a:gd name="connsiteY41" fmla="*/ 85242 h 53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84608" h="534137">
                <a:moveTo>
                  <a:pt x="749482" y="85242"/>
                </a:moveTo>
                <a:cubicBezTo>
                  <a:pt x="714040" y="92330"/>
                  <a:pt x="603743" y="63977"/>
                  <a:pt x="589994" y="63977"/>
                </a:cubicBezTo>
                <a:cubicBezTo>
                  <a:pt x="465897" y="63977"/>
                  <a:pt x="341901" y="71065"/>
                  <a:pt x="217854" y="74609"/>
                </a:cubicBezTo>
                <a:cubicBezTo>
                  <a:pt x="196589" y="81697"/>
                  <a:pt x="175805" y="90437"/>
                  <a:pt x="154059" y="95874"/>
                </a:cubicBezTo>
                <a:cubicBezTo>
                  <a:pt x="58125" y="119858"/>
                  <a:pt x="96725" y="107898"/>
                  <a:pt x="37101" y="127772"/>
                </a:cubicBezTo>
                <a:cubicBezTo>
                  <a:pt x="26468" y="134860"/>
                  <a:pt x="7304" y="136432"/>
                  <a:pt x="5203" y="149037"/>
                </a:cubicBezTo>
                <a:cubicBezTo>
                  <a:pt x="-8288" y="229984"/>
                  <a:pt x="5190" y="239393"/>
                  <a:pt x="37101" y="287261"/>
                </a:cubicBezTo>
                <a:cubicBezTo>
                  <a:pt x="48330" y="320950"/>
                  <a:pt x="45443" y="321612"/>
                  <a:pt x="68998" y="351056"/>
                </a:cubicBezTo>
                <a:cubicBezTo>
                  <a:pt x="75260" y="358884"/>
                  <a:pt x="84002" y="364493"/>
                  <a:pt x="90264" y="372321"/>
                </a:cubicBezTo>
                <a:cubicBezTo>
                  <a:pt x="98247" y="382300"/>
                  <a:pt x="102493" y="395183"/>
                  <a:pt x="111529" y="404219"/>
                </a:cubicBezTo>
                <a:cubicBezTo>
                  <a:pt x="137071" y="429762"/>
                  <a:pt x="145056" y="423144"/>
                  <a:pt x="175324" y="436116"/>
                </a:cubicBezTo>
                <a:cubicBezTo>
                  <a:pt x="218144" y="454467"/>
                  <a:pt x="214260" y="462248"/>
                  <a:pt x="260384" y="468014"/>
                </a:cubicBezTo>
                <a:cubicBezTo>
                  <a:pt x="302732" y="473308"/>
                  <a:pt x="345445" y="475103"/>
                  <a:pt x="387975" y="478647"/>
                </a:cubicBezTo>
                <a:cubicBezTo>
                  <a:pt x="402152" y="482191"/>
                  <a:pt x="416062" y="487057"/>
                  <a:pt x="430505" y="489279"/>
                </a:cubicBezTo>
                <a:cubicBezTo>
                  <a:pt x="569174" y="510613"/>
                  <a:pt x="761438" y="507040"/>
                  <a:pt x="877073" y="510544"/>
                </a:cubicBezTo>
                <a:cubicBezTo>
                  <a:pt x="898338" y="514088"/>
                  <a:pt x="919407" y="519133"/>
                  <a:pt x="940868" y="521177"/>
                </a:cubicBezTo>
                <a:cubicBezTo>
                  <a:pt x="1217653" y="547537"/>
                  <a:pt x="1425947" y="526383"/>
                  <a:pt x="1738310" y="521177"/>
                </a:cubicBezTo>
                <a:lnTo>
                  <a:pt x="1834003" y="510544"/>
                </a:lnTo>
                <a:cubicBezTo>
                  <a:pt x="1872955" y="506649"/>
                  <a:pt x="1912158" y="505086"/>
                  <a:pt x="1950961" y="499912"/>
                </a:cubicBezTo>
                <a:cubicBezTo>
                  <a:pt x="1965446" y="497981"/>
                  <a:pt x="1979226" y="492449"/>
                  <a:pt x="1993491" y="489279"/>
                </a:cubicBezTo>
                <a:cubicBezTo>
                  <a:pt x="2015259" y="484442"/>
                  <a:pt x="2091499" y="469662"/>
                  <a:pt x="2110450" y="468014"/>
                </a:cubicBezTo>
                <a:cubicBezTo>
                  <a:pt x="2170578" y="462785"/>
                  <a:pt x="2230952" y="460925"/>
                  <a:pt x="2291203" y="457381"/>
                </a:cubicBezTo>
                <a:cubicBezTo>
                  <a:pt x="2379737" y="435249"/>
                  <a:pt x="2286555" y="456526"/>
                  <a:pt x="2429426" y="436116"/>
                </a:cubicBezTo>
                <a:cubicBezTo>
                  <a:pt x="2447316" y="433560"/>
                  <a:pt x="2464980" y="429548"/>
                  <a:pt x="2482589" y="425484"/>
                </a:cubicBezTo>
                <a:cubicBezTo>
                  <a:pt x="2494351" y="422770"/>
                  <a:pt x="2572202" y="405306"/>
                  <a:pt x="2599547" y="393586"/>
                </a:cubicBezTo>
                <a:cubicBezTo>
                  <a:pt x="2637323" y="377396"/>
                  <a:pt x="2641938" y="372415"/>
                  <a:pt x="2673975" y="351056"/>
                </a:cubicBezTo>
                <a:cubicBezTo>
                  <a:pt x="2677519" y="340423"/>
                  <a:pt x="2684608" y="330366"/>
                  <a:pt x="2684608" y="319158"/>
                </a:cubicBezTo>
                <a:cubicBezTo>
                  <a:pt x="2684608" y="283540"/>
                  <a:pt x="2681984" y="247539"/>
                  <a:pt x="2673975" y="212833"/>
                </a:cubicBezTo>
                <a:cubicBezTo>
                  <a:pt x="2668709" y="190014"/>
                  <a:pt x="2640255" y="168311"/>
                  <a:pt x="2620812" y="159670"/>
                </a:cubicBezTo>
                <a:cubicBezTo>
                  <a:pt x="2575338" y="139460"/>
                  <a:pt x="2557781" y="140142"/>
                  <a:pt x="2514487" y="127772"/>
                </a:cubicBezTo>
                <a:cubicBezTo>
                  <a:pt x="2503710" y="124693"/>
                  <a:pt x="2493644" y="118983"/>
                  <a:pt x="2482589" y="117140"/>
                </a:cubicBezTo>
                <a:cubicBezTo>
                  <a:pt x="2450932" y="111864"/>
                  <a:pt x="2418794" y="110051"/>
                  <a:pt x="2386896" y="106507"/>
                </a:cubicBezTo>
                <a:cubicBezTo>
                  <a:pt x="2372719" y="102963"/>
                  <a:pt x="2358832" y="97941"/>
                  <a:pt x="2344366" y="95874"/>
                </a:cubicBezTo>
                <a:cubicBezTo>
                  <a:pt x="2285834" y="87512"/>
                  <a:pt x="2165390" y="80392"/>
                  <a:pt x="2110450" y="74609"/>
                </a:cubicBezTo>
                <a:cubicBezTo>
                  <a:pt x="1946547" y="57356"/>
                  <a:pt x="2112217" y="71824"/>
                  <a:pt x="1982859" y="53344"/>
                </a:cubicBezTo>
                <a:cubicBezTo>
                  <a:pt x="1951088" y="48805"/>
                  <a:pt x="1918937" y="47251"/>
                  <a:pt x="1887166" y="42712"/>
                </a:cubicBezTo>
                <a:cubicBezTo>
                  <a:pt x="1869276" y="40156"/>
                  <a:pt x="1851783" y="35312"/>
                  <a:pt x="1834003" y="32079"/>
                </a:cubicBezTo>
                <a:cubicBezTo>
                  <a:pt x="1812792" y="28223"/>
                  <a:pt x="1791473" y="24991"/>
                  <a:pt x="1770208" y="21447"/>
                </a:cubicBezTo>
                <a:cubicBezTo>
                  <a:pt x="1759575" y="17903"/>
                  <a:pt x="1749493" y="11560"/>
                  <a:pt x="1738310" y="10814"/>
                </a:cubicBezTo>
                <a:cubicBezTo>
                  <a:pt x="1424687" y="-10095"/>
                  <a:pt x="1204349" y="4670"/>
                  <a:pt x="866440" y="10814"/>
                </a:cubicBezTo>
                <a:cubicBezTo>
                  <a:pt x="845175" y="14358"/>
                  <a:pt x="823560" y="16218"/>
                  <a:pt x="802645" y="21447"/>
                </a:cubicBezTo>
                <a:cubicBezTo>
                  <a:pt x="713103" y="43833"/>
                  <a:pt x="784924" y="78154"/>
                  <a:pt x="749482" y="85242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9D6A10-ECDF-4328-98E8-6DE46746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4" y="128889"/>
            <a:ext cx="5149119" cy="700451"/>
          </a:xfrm>
        </p:spPr>
        <p:txBody>
          <a:bodyPr>
            <a:normAutofit fontScale="90000"/>
          </a:bodyPr>
          <a:lstStyle/>
          <a:p>
            <a:r>
              <a:rPr lang="en-GB" dirty="0"/>
              <a:t>Device settings – </a:t>
            </a:r>
            <a:r>
              <a:rPr lang="en-GB" dirty="0" err="1"/>
              <a:t>xbox</a:t>
            </a:r>
            <a:r>
              <a:rPr lang="en-GB" dirty="0"/>
              <a:t> 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5210B4-8CCA-4A7F-8FC7-A0DE69A43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00" b="14800"/>
          <a:stretch/>
        </p:blipFill>
        <p:spPr>
          <a:xfrm>
            <a:off x="3892949" y="2913322"/>
            <a:ext cx="4406102" cy="2551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F7F794-FBBD-4D28-B343-36F679C780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718"/>
          <a:stretch/>
        </p:blipFill>
        <p:spPr>
          <a:xfrm>
            <a:off x="8534264" y="128889"/>
            <a:ext cx="3002061" cy="2914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1700C0-0D0E-426E-873A-B5B786FC92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178"/>
          <a:stretch/>
        </p:blipFill>
        <p:spPr>
          <a:xfrm>
            <a:off x="8534264" y="3530011"/>
            <a:ext cx="2840230" cy="17969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1E0F34-4473-4CD5-ABB4-FF7A72002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2178" y="143508"/>
            <a:ext cx="2498712" cy="249871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BE324BE-CDCF-486B-B820-92BD22221FD8}"/>
              </a:ext>
            </a:extLst>
          </p:cNvPr>
          <p:cNvSpPr/>
          <p:nvPr/>
        </p:nvSpPr>
        <p:spPr>
          <a:xfrm>
            <a:off x="6210844" y="573977"/>
            <a:ext cx="781380" cy="340425"/>
          </a:xfrm>
          <a:custGeom>
            <a:avLst/>
            <a:gdLst>
              <a:gd name="connsiteX0" fmla="*/ 749482 w 2684608"/>
              <a:gd name="connsiteY0" fmla="*/ 85242 h 534137"/>
              <a:gd name="connsiteX1" fmla="*/ 589994 w 2684608"/>
              <a:gd name="connsiteY1" fmla="*/ 63977 h 534137"/>
              <a:gd name="connsiteX2" fmla="*/ 217854 w 2684608"/>
              <a:gd name="connsiteY2" fmla="*/ 74609 h 534137"/>
              <a:gd name="connsiteX3" fmla="*/ 154059 w 2684608"/>
              <a:gd name="connsiteY3" fmla="*/ 95874 h 534137"/>
              <a:gd name="connsiteX4" fmla="*/ 37101 w 2684608"/>
              <a:gd name="connsiteY4" fmla="*/ 127772 h 534137"/>
              <a:gd name="connsiteX5" fmla="*/ 5203 w 2684608"/>
              <a:gd name="connsiteY5" fmla="*/ 149037 h 534137"/>
              <a:gd name="connsiteX6" fmla="*/ 37101 w 2684608"/>
              <a:gd name="connsiteY6" fmla="*/ 287261 h 534137"/>
              <a:gd name="connsiteX7" fmla="*/ 68998 w 2684608"/>
              <a:gd name="connsiteY7" fmla="*/ 351056 h 534137"/>
              <a:gd name="connsiteX8" fmla="*/ 90264 w 2684608"/>
              <a:gd name="connsiteY8" fmla="*/ 372321 h 534137"/>
              <a:gd name="connsiteX9" fmla="*/ 111529 w 2684608"/>
              <a:gd name="connsiteY9" fmla="*/ 404219 h 534137"/>
              <a:gd name="connsiteX10" fmla="*/ 175324 w 2684608"/>
              <a:gd name="connsiteY10" fmla="*/ 436116 h 534137"/>
              <a:gd name="connsiteX11" fmla="*/ 260384 w 2684608"/>
              <a:gd name="connsiteY11" fmla="*/ 468014 h 534137"/>
              <a:gd name="connsiteX12" fmla="*/ 387975 w 2684608"/>
              <a:gd name="connsiteY12" fmla="*/ 478647 h 534137"/>
              <a:gd name="connsiteX13" fmla="*/ 430505 w 2684608"/>
              <a:gd name="connsiteY13" fmla="*/ 489279 h 534137"/>
              <a:gd name="connsiteX14" fmla="*/ 877073 w 2684608"/>
              <a:gd name="connsiteY14" fmla="*/ 510544 h 534137"/>
              <a:gd name="connsiteX15" fmla="*/ 940868 w 2684608"/>
              <a:gd name="connsiteY15" fmla="*/ 521177 h 534137"/>
              <a:gd name="connsiteX16" fmla="*/ 1738310 w 2684608"/>
              <a:gd name="connsiteY16" fmla="*/ 521177 h 534137"/>
              <a:gd name="connsiteX17" fmla="*/ 1834003 w 2684608"/>
              <a:gd name="connsiteY17" fmla="*/ 510544 h 534137"/>
              <a:gd name="connsiteX18" fmla="*/ 1950961 w 2684608"/>
              <a:gd name="connsiteY18" fmla="*/ 499912 h 534137"/>
              <a:gd name="connsiteX19" fmla="*/ 1993491 w 2684608"/>
              <a:gd name="connsiteY19" fmla="*/ 489279 h 534137"/>
              <a:gd name="connsiteX20" fmla="*/ 2110450 w 2684608"/>
              <a:gd name="connsiteY20" fmla="*/ 468014 h 534137"/>
              <a:gd name="connsiteX21" fmla="*/ 2291203 w 2684608"/>
              <a:gd name="connsiteY21" fmla="*/ 457381 h 534137"/>
              <a:gd name="connsiteX22" fmla="*/ 2429426 w 2684608"/>
              <a:gd name="connsiteY22" fmla="*/ 436116 h 534137"/>
              <a:gd name="connsiteX23" fmla="*/ 2482589 w 2684608"/>
              <a:gd name="connsiteY23" fmla="*/ 425484 h 534137"/>
              <a:gd name="connsiteX24" fmla="*/ 2599547 w 2684608"/>
              <a:gd name="connsiteY24" fmla="*/ 393586 h 534137"/>
              <a:gd name="connsiteX25" fmla="*/ 2673975 w 2684608"/>
              <a:gd name="connsiteY25" fmla="*/ 351056 h 534137"/>
              <a:gd name="connsiteX26" fmla="*/ 2684608 w 2684608"/>
              <a:gd name="connsiteY26" fmla="*/ 319158 h 534137"/>
              <a:gd name="connsiteX27" fmla="*/ 2673975 w 2684608"/>
              <a:gd name="connsiteY27" fmla="*/ 212833 h 534137"/>
              <a:gd name="connsiteX28" fmla="*/ 2620812 w 2684608"/>
              <a:gd name="connsiteY28" fmla="*/ 159670 h 534137"/>
              <a:gd name="connsiteX29" fmla="*/ 2514487 w 2684608"/>
              <a:gd name="connsiteY29" fmla="*/ 127772 h 534137"/>
              <a:gd name="connsiteX30" fmla="*/ 2482589 w 2684608"/>
              <a:gd name="connsiteY30" fmla="*/ 117140 h 534137"/>
              <a:gd name="connsiteX31" fmla="*/ 2386896 w 2684608"/>
              <a:gd name="connsiteY31" fmla="*/ 106507 h 534137"/>
              <a:gd name="connsiteX32" fmla="*/ 2344366 w 2684608"/>
              <a:gd name="connsiteY32" fmla="*/ 95874 h 534137"/>
              <a:gd name="connsiteX33" fmla="*/ 2110450 w 2684608"/>
              <a:gd name="connsiteY33" fmla="*/ 74609 h 534137"/>
              <a:gd name="connsiteX34" fmla="*/ 1982859 w 2684608"/>
              <a:gd name="connsiteY34" fmla="*/ 53344 h 534137"/>
              <a:gd name="connsiteX35" fmla="*/ 1887166 w 2684608"/>
              <a:gd name="connsiteY35" fmla="*/ 42712 h 534137"/>
              <a:gd name="connsiteX36" fmla="*/ 1834003 w 2684608"/>
              <a:gd name="connsiteY36" fmla="*/ 32079 h 534137"/>
              <a:gd name="connsiteX37" fmla="*/ 1770208 w 2684608"/>
              <a:gd name="connsiteY37" fmla="*/ 21447 h 534137"/>
              <a:gd name="connsiteX38" fmla="*/ 1738310 w 2684608"/>
              <a:gd name="connsiteY38" fmla="*/ 10814 h 534137"/>
              <a:gd name="connsiteX39" fmla="*/ 866440 w 2684608"/>
              <a:gd name="connsiteY39" fmla="*/ 10814 h 534137"/>
              <a:gd name="connsiteX40" fmla="*/ 802645 w 2684608"/>
              <a:gd name="connsiteY40" fmla="*/ 21447 h 534137"/>
              <a:gd name="connsiteX41" fmla="*/ 749482 w 2684608"/>
              <a:gd name="connsiteY41" fmla="*/ 85242 h 53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684608" h="534137">
                <a:moveTo>
                  <a:pt x="749482" y="85242"/>
                </a:moveTo>
                <a:cubicBezTo>
                  <a:pt x="714040" y="92330"/>
                  <a:pt x="603743" y="63977"/>
                  <a:pt x="589994" y="63977"/>
                </a:cubicBezTo>
                <a:cubicBezTo>
                  <a:pt x="465897" y="63977"/>
                  <a:pt x="341901" y="71065"/>
                  <a:pt x="217854" y="74609"/>
                </a:cubicBezTo>
                <a:cubicBezTo>
                  <a:pt x="196589" y="81697"/>
                  <a:pt x="175805" y="90437"/>
                  <a:pt x="154059" y="95874"/>
                </a:cubicBezTo>
                <a:cubicBezTo>
                  <a:pt x="58125" y="119858"/>
                  <a:pt x="96725" y="107898"/>
                  <a:pt x="37101" y="127772"/>
                </a:cubicBezTo>
                <a:cubicBezTo>
                  <a:pt x="26468" y="134860"/>
                  <a:pt x="7304" y="136432"/>
                  <a:pt x="5203" y="149037"/>
                </a:cubicBezTo>
                <a:cubicBezTo>
                  <a:pt x="-8288" y="229984"/>
                  <a:pt x="5190" y="239393"/>
                  <a:pt x="37101" y="287261"/>
                </a:cubicBezTo>
                <a:cubicBezTo>
                  <a:pt x="48330" y="320950"/>
                  <a:pt x="45443" y="321612"/>
                  <a:pt x="68998" y="351056"/>
                </a:cubicBezTo>
                <a:cubicBezTo>
                  <a:pt x="75260" y="358884"/>
                  <a:pt x="84002" y="364493"/>
                  <a:pt x="90264" y="372321"/>
                </a:cubicBezTo>
                <a:cubicBezTo>
                  <a:pt x="98247" y="382300"/>
                  <a:pt x="102493" y="395183"/>
                  <a:pt x="111529" y="404219"/>
                </a:cubicBezTo>
                <a:cubicBezTo>
                  <a:pt x="137071" y="429762"/>
                  <a:pt x="145056" y="423144"/>
                  <a:pt x="175324" y="436116"/>
                </a:cubicBezTo>
                <a:cubicBezTo>
                  <a:pt x="218144" y="454467"/>
                  <a:pt x="214260" y="462248"/>
                  <a:pt x="260384" y="468014"/>
                </a:cubicBezTo>
                <a:cubicBezTo>
                  <a:pt x="302732" y="473308"/>
                  <a:pt x="345445" y="475103"/>
                  <a:pt x="387975" y="478647"/>
                </a:cubicBezTo>
                <a:cubicBezTo>
                  <a:pt x="402152" y="482191"/>
                  <a:pt x="416062" y="487057"/>
                  <a:pt x="430505" y="489279"/>
                </a:cubicBezTo>
                <a:cubicBezTo>
                  <a:pt x="569174" y="510613"/>
                  <a:pt x="761438" y="507040"/>
                  <a:pt x="877073" y="510544"/>
                </a:cubicBezTo>
                <a:cubicBezTo>
                  <a:pt x="898338" y="514088"/>
                  <a:pt x="919407" y="519133"/>
                  <a:pt x="940868" y="521177"/>
                </a:cubicBezTo>
                <a:cubicBezTo>
                  <a:pt x="1217653" y="547537"/>
                  <a:pt x="1425947" y="526383"/>
                  <a:pt x="1738310" y="521177"/>
                </a:cubicBezTo>
                <a:lnTo>
                  <a:pt x="1834003" y="510544"/>
                </a:lnTo>
                <a:cubicBezTo>
                  <a:pt x="1872955" y="506649"/>
                  <a:pt x="1912158" y="505086"/>
                  <a:pt x="1950961" y="499912"/>
                </a:cubicBezTo>
                <a:cubicBezTo>
                  <a:pt x="1965446" y="497981"/>
                  <a:pt x="1979226" y="492449"/>
                  <a:pt x="1993491" y="489279"/>
                </a:cubicBezTo>
                <a:cubicBezTo>
                  <a:pt x="2015259" y="484442"/>
                  <a:pt x="2091499" y="469662"/>
                  <a:pt x="2110450" y="468014"/>
                </a:cubicBezTo>
                <a:cubicBezTo>
                  <a:pt x="2170578" y="462785"/>
                  <a:pt x="2230952" y="460925"/>
                  <a:pt x="2291203" y="457381"/>
                </a:cubicBezTo>
                <a:cubicBezTo>
                  <a:pt x="2379737" y="435249"/>
                  <a:pt x="2286555" y="456526"/>
                  <a:pt x="2429426" y="436116"/>
                </a:cubicBezTo>
                <a:cubicBezTo>
                  <a:pt x="2447316" y="433560"/>
                  <a:pt x="2464980" y="429548"/>
                  <a:pt x="2482589" y="425484"/>
                </a:cubicBezTo>
                <a:cubicBezTo>
                  <a:pt x="2494351" y="422770"/>
                  <a:pt x="2572202" y="405306"/>
                  <a:pt x="2599547" y="393586"/>
                </a:cubicBezTo>
                <a:cubicBezTo>
                  <a:pt x="2637323" y="377396"/>
                  <a:pt x="2641938" y="372415"/>
                  <a:pt x="2673975" y="351056"/>
                </a:cubicBezTo>
                <a:cubicBezTo>
                  <a:pt x="2677519" y="340423"/>
                  <a:pt x="2684608" y="330366"/>
                  <a:pt x="2684608" y="319158"/>
                </a:cubicBezTo>
                <a:cubicBezTo>
                  <a:pt x="2684608" y="283540"/>
                  <a:pt x="2681984" y="247539"/>
                  <a:pt x="2673975" y="212833"/>
                </a:cubicBezTo>
                <a:cubicBezTo>
                  <a:pt x="2668709" y="190014"/>
                  <a:pt x="2640255" y="168311"/>
                  <a:pt x="2620812" y="159670"/>
                </a:cubicBezTo>
                <a:cubicBezTo>
                  <a:pt x="2575338" y="139460"/>
                  <a:pt x="2557781" y="140142"/>
                  <a:pt x="2514487" y="127772"/>
                </a:cubicBezTo>
                <a:cubicBezTo>
                  <a:pt x="2503710" y="124693"/>
                  <a:pt x="2493644" y="118983"/>
                  <a:pt x="2482589" y="117140"/>
                </a:cubicBezTo>
                <a:cubicBezTo>
                  <a:pt x="2450932" y="111864"/>
                  <a:pt x="2418794" y="110051"/>
                  <a:pt x="2386896" y="106507"/>
                </a:cubicBezTo>
                <a:cubicBezTo>
                  <a:pt x="2372719" y="102963"/>
                  <a:pt x="2358832" y="97941"/>
                  <a:pt x="2344366" y="95874"/>
                </a:cubicBezTo>
                <a:cubicBezTo>
                  <a:pt x="2285834" y="87512"/>
                  <a:pt x="2165390" y="80392"/>
                  <a:pt x="2110450" y="74609"/>
                </a:cubicBezTo>
                <a:cubicBezTo>
                  <a:pt x="1946547" y="57356"/>
                  <a:pt x="2112217" y="71824"/>
                  <a:pt x="1982859" y="53344"/>
                </a:cubicBezTo>
                <a:cubicBezTo>
                  <a:pt x="1951088" y="48805"/>
                  <a:pt x="1918937" y="47251"/>
                  <a:pt x="1887166" y="42712"/>
                </a:cubicBezTo>
                <a:cubicBezTo>
                  <a:pt x="1869276" y="40156"/>
                  <a:pt x="1851783" y="35312"/>
                  <a:pt x="1834003" y="32079"/>
                </a:cubicBezTo>
                <a:cubicBezTo>
                  <a:pt x="1812792" y="28223"/>
                  <a:pt x="1791473" y="24991"/>
                  <a:pt x="1770208" y="21447"/>
                </a:cubicBezTo>
                <a:cubicBezTo>
                  <a:pt x="1759575" y="17903"/>
                  <a:pt x="1749493" y="11560"/>
                  <a:pt x="1738310" y="10814"/>
                </a:cubicBezTo>
                <a:cubicBezTo>
                  <a:pt x="1424687" y="-10095"/>
                  <a:pt x="1204349" y="4670"/>
                  <a:pt x="866440" y="10814"/>
                </a:cubicBezTo>
                <a:cubicBezTo>
                  <a:pt x="845175" y="14358"/>
                  <a:pt x="823560" y="16218"/>
                  <a:pt x="802645" y="21447"/>
                </a:cubicBezTo>
                <a:cubicBezTo>
                  <a:pt x="713103" y="43833"/>
                  <a:pt x="784924" y="78154"/>
                  <a:pt x="749482" y="85242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4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9D6A10-ECDF-4328-98E8-6DE46746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5" y="128889"/>
            <a:ext cx="4126860" cy="700451"/>
          </a:xfrm>
        </p:spPr>
        <p:txBody>
          <a:bodyPr/>
          <a:lstStyle/>
          <a:p>
            <a:r>
              <a:rPr lang="en-GB" dirty="0"/>
              <a:t>app settings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9A4ED8-9071-4D5D-B0FD-C3A837D52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333" y="829341"/>
            <a:ext cx="4126861" cy="425302"/>
          </a:xfrm>
        </p:spPr>
        <p:txBody>
          <a:bodyPr>
            <a:normAutofit/>
          </a:bodyPr>
          <a:lstStyle/>
          <a:p>
            <a:r>
              <a:rPr lang="en-GB" dirty="0"/>
              <a:t>Applications – Privacy settings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DA5861C-D50D-4802-9E79-F7C5B9018DD5}"/>
              </a:ext>
            </a:extLst>
          </p:cNvPr>
          <p:cNvSpPr txBox="1">
            <a:spLocks/>
          </p:cNvSpPr>
          <p:nvPr/>
        </p:nvSpPr>
        <p:spPr>
          <a:xfrm>
            <a:off x="7449761" y="2299377"/>
            <a:ext cx="4126861" cy="30526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Use child friendly apps where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tube kids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Bbc</a:t>
            </a:r>
            <a:r>
              <a:rPr lang="en-GB" dirty="0"/>
              <a:t> </a:t>
            </a:r>
            <a:r>
              <a:rPr lang="en-GB" dirty="0" err="1"/>
              <a:t>iplayer</a:t>
            </a:r>
            <a:r>
              <a:rPr lang="en-GB" dirty="0"/>
              <a:t> kids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Sky kids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Disney club penguin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Minecraft pocket edition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FD26E4-43D4-4374-8D43-90DF29242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834" y="291270"/>
            <a:ext cx="2951924" cy="5252484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6220DF1-2F9B-47C4-A3F4-CAEBD23E7653}"/>
              </a:ext>
            </a:extLst>
          </p:cNvPr>
          <p:cNvSpPr txBox="1">
            <a:spLocks/>
          </p:cNvSpPr>
          <p:nvPr/>
        </p:nvSpPr>
        <p:spPr>
          <a:xfrm>
            <a:off x="129245" y="1283968"/>
            <a:ext cx="4126861" cy="40680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Most apps also have their own content and restriction settings.</a:t>
            </a:r>
          </a:p>
          <a:p>
            <a:r>
              <a:rPr lang="en-GB" u="sng" dirty="0"/>
              <a:t>Check these settings also!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tube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Facebook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instagram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15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9D6A10-ECDF-4328-98E8-6DE46746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5" y="128889"/>
            <a:ext cx="4126860" cy="700451"/>
          </a:xfrm>
        </p:spPr>
        <p:txBody>
          <a:bodyPr/>
          <a:lstStyle/>
          <a:p>
            <a:r>
              <a:rPr lang="en-GB" dirty="0"/>
              <a:t> game settings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9A4ED8-9071-4D5D-B0FD-C3A837D52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333" y="829341"/>
            <a:ext cx="4126861" cy="425302"/>
          </a:xfrm>
        </p:spPr>
        <p:txBody>
          <a:bodyPr>
            <a:normAutofit/>
          </a:bodyPr>
          <a:lstStyle/>
          <a:p>
            <a:r>
              <a:rPr lang="en-GB" dirty="0" err="1"/>
              <a:t>Fornite</a:t>
            </a:r>
            <a:r>
              <a:rPr lang="en-GB" dirty="0"/>
              <a:t>  – Privacy settings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6220DF1-2F9B-47C4-A3F4-CAEBD23E7653}"/>
              </a:ext>
            </a:extLst>
          </p:cNvPr>
          <p:cNvSpPr txBox="1">
            <a:spLocks/>
          </p:cNvSpPr>
          <p:nvPr/>
        </p:nvSpPr>
        <p:spPr>
          <a:xfrm>
            <a:off x="129245" y="1283968"/>
            <a:ext cx="4126861" cy="40680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B9E610-84CE-43E3-8C84-84C8273EF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541" y="233515"/>
            <a:ext cx="2333625" cy="19526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23BBA7-7B9E-4C2C-AEE3-3A4D731E2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754" b="14260"/>
          <a:stretch/>
        </p:blipFill>
        <p:spPr>
          <a:xfrm>
            <a:off x="230955" y="1283968"/>
            <a:ext cx="4742208" cy="1572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7F704F-C712-4249-BD62-FECCE29C3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187" y="233515"/>
            <a:ext cx="3474575" cy="2100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7B6DC1-2DED-4EC8-98A6-DEA1DDBD0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55" y="3001128"/>
            <a:ext cx="5736264" cy="3229878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20CE441-F03E-4820-9D01-3AF24CD54DD3}"/>
              </a:ext>
            </a:extLst>
          </p:cNvPr>
          <p:cNvSpPr txBox="1">
            <a:spLocks/>
          </p:cNvSpPr>
          <p:nvPr/>
        </p:nvSpPr>
        <p:spPr>
          <a:xfrm>
            <a:off x="6068929" y="2299376"/>
            <a:ext cx="5507694" cy="322987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u="sng" dirty="0" err="1"/>
              <a:t>Fornite</a:t>
            </a:r>
            <a:r>
              <a:rPr lang="en-GB" sz="2400" u="sng" dirty="0"/>
              <a:t> basic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the game privacy – show your child how to set this! – they can then show their fiends.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Set limits – games normally last about 20mins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Report players – remember their game tag!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game is free – the cost comes in “v-bucks” and wanting “new” things in the shop.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Restrict purchases</a:t>
            </a:r>
          </a:p>
        </p:txBody>
      </p:sp>
    </p:spTree>
    <p:extLst>
      <p:ext uri="{BB962C8B-B14F-4D97-AF65-F5344CB8AC3E}">
        <p14:creationId xmlns:p14="http://schemas.microsoft.com/office/powerpoint/2010/main" val="3558611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69</TotalTime>
  <Words>306</Words>
  <Application>Microsoft Office PowerPoint</Application>
  <PresentationFormat>Widescreen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Impact</vt:lpstr>
      <vt:lpstr>Wingdings</vt:lpstr>
      <vt:lpstr>Main Event</vt:lpstr>
      <vt:lpstr>Internet safety</vt:lpstr>
      <vt:lpstr>topics</vt:lpstr>
      <vt:lpstr>Hub/router settings</vt:lpstr>
      <vt:lpstr>Device settings</vt:lpstr>
      <vt:lpstr>Device settings</vt:lpstr>
      <vt:lpstr>Device settings</vt:lpstr>
      <vt:lpstr>Device settings – xbox one</vt:lpstr>
      <vt:lpstr>app settings</vt:lpstr>
      <vt:lpstr> game settings</vt:lpstr>
      <vt:lpstr>Useful websites</vt:lpstr>
      <vt:lpstr>Things to remember  1 - communication!  2 - Updates! 3 – set limits!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safety</dc:title>
  <dc:creator>Karen Fairhurst (Europe)</dc:creator>
  <cp:lastModifiedBy>Mrs G.Contardi</cp:lastModifiedBy>
  <cp:revision>1</cp:revision>
  <dcterms:created xsi:type="dcterms:W3CDTF">2019-05-09T08:54:09Z</dcterms:created>
  <dcterms:modified xsi:type="dcterms:W3CDTF">2021-03-31T15:24:59Z</dcterms:modified>
</cp:coreProperties>
</file>